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59" r:id="rId5"/>
    <p:sldId id="262" r:id="rId6"/>
    <p:sldId id="264" r:id="rId7"/>
    <p:sldId id="265" r:id="rId8"/>
    <p:sldId id="266" r:id="rId9"/>
    <p:sldId id="267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45"/>
    <a:srgbClr val="EF3F6E"/>
    <a:srgbClr val="498496"/>
    <a:srgbClr val="F2F2F2"/>
    <a:srgbClr val="D76925"/>
    <a:srgbClr val="343E40"/>
    <a:srgbClr val="C3DEE4"/>
    <a:srgbClr val="78BE20"/>
    <a:srgbClr val="A2AA6F"/>
    <a:srgbClr val="2B3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8" autoAdjust="0"/>
    <p:restoredTop sz="91147" autoAdjust="0"/>
  </p:normalViewPr>
  <p:slideViewPr>
    <p:cSldViewPr snapToGrid="0" snapToObjects="1">
      <p:cViewPr varScale="1">
        <p:scale>
          <a:sx n="90" d="100"/>
          <a:sy n="90" d="100"/>
        </p:scale>
        <p:origin x="408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41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E28BD7-6075-FC4E-82B1-31C574C7FDC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85085F-5AB0-9845-A0DA-2E371239B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33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2FD7C1-704D-43E4-BFDB-9134ABD7032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79FBB4-6464-446E-96D9-EA85C324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7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FBB4-6464-446E-96D9-EA85C3249D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7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67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0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09247" y="356338"/>
            <a:ext cx="5538878" cy="6143073"/>
          </a:xfrm>
          <a:custGeom>
            <a:avLst/>
            <a:gdLst>
              <a:gd name="connsiteX0" fmla="*/ 0 w 5538878"/>
              <a:gd name="connsiteY0" fmla="*/ 0 h 6143073"/>
              <a:gd name="connsiteX1" fmla="*/ 5538878 w 5538878"/>
              <a:gd name="connsiteY1" fmla="*/ 0 h 6143073"/>
              <a:gd name="connsiteX2" fmla="*/ 5538878 w 5538878"/>
              <a:gd name="connsiteY2" fmla="*/ 6143073 h 6143073"/>
              <a:gd name="connsiteX3" fmla="*/ 0 w 5538878"/>
              <a:gd name="connsiteY3" fmla="*/ 6143073 h 614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8878" h="6143073">
                <a:moveTo>
                  <a:pt x="0" y="0"/>
                </a:moveTo>
                <a:lnTo>
                  <a:pt x="5538878" y="0"/>
                </a:lnTo>
                <a:lnTo>
                  <a:pt x="5538878" y="6143073"/>
                </a:lnTo>
                <a:lnTo>
                  <a:pt x="0" y="6143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0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896471"/>
            <a:ext cx="2877671" cy="5065058"/>
          </a:xfrm>
          <a:custGeom>
            <a:avLst/>
            <a:gdLst>
              <a:gd name="connsiteX0" fmla="*/ 0 w 2877671"/>
              <a:gd name="connsiteY0" fmla="*/ 0 h 5065058"/>
              <a:gd name="connsiteX1" fmla="*/ 2877671 w 2877671"/>
              <a:gd name="connsiteY1" fmla="*/ 0 h 5065058"/>
              <a:gd name="connsiteX2" fmla="*/ 2877671 w 2877671"/>
              <a:gd name="connsiteY2" fmla="*/ 5065058 h 5065058"/>
              <a:gd name="connsiteX3" fmla="*/ 0 w 2877671"/>
              <a:gd name="connsiteY3" fmla="*/ 5065058 h 506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7671" h="5065058">
                <a:moveTo>
                  <a:pt x="0" y="0"/>
                </a:moveTo>
                <a:lnTo>
                  <a:pt x="2877671" y="0"/>
                </a:lnTo>
                <a:lnTo>
                  <a:pt x="2877671" y="5065058"/>
                </a:lnTo>
                <a:lnTo>
                  <a:pt x="0" y="50650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195483" y="896471"/>
            <a:ext cx="3801036" cy="5065058"/>
          </a:xfrm>
          <a:custGeom>
            <a:avLst/>
            <a:gdLst>
              <a:gd name="connsiteX0" fmla="*/ 0 w 3801036"/>
              <a:gd name="connsiteY0" fmla="*/ 0 h 5065058"/>
              <a:gd name="connsiteX1" fmla="*/ 3801036 w 3801036"/>
              <a:gd name="connsiteY1" fmla="*/ 0 h 5065058"/>
              <a:gd name="connsiteX2" fmla="*/ 3801036 w 3801036"/>
              <a:gd name="connsiteY2" fmla="*/ 5065058 h 5065058"/>
              <a:gd name="connsiteX3" fmla="*/ 0 w 3801036"/>
              <a:gd name="connsiteY3" fmla="*/ 5065058 h 506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1036" h="5065058">
                <a:moveTo>
                  <a:pt x="0" y="0"/>
                </a:moveTo>
                <a:lnTo>
                  <a:pt x="3801036" y="0"/>
                </a:lnTo>
                <a:lnTo>
                  <a:pt x="3801036" y="5065058"/>
                </a:lnTo>
                <a:lnTo>
                  <a:pt x="0" y="50650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314329" y="896471"/>
            <a:ext cx="2877671" cy="5065058"/>
          </a:xfrm>
          <a:custGeom>
            <a:avLst/>
            <a:gdLst>
              <a:gd name="connsiteX0" fmla="*/ 0 w 2877671"/>
              <a:gd name="connsiteY0" fmla="*/ 0 h 5065058"/>
              <a:gd name="connsiteX1" fmla="*/ 2877671 w 2877671"/>
              <a:gd name="connsiteY1" fmla="*/ 0 h 5065058"/>
              <a:gd name="connsiteX2" fmla="*/ 2877671 w 2877671"/>
              <a:gd name="connsiteY2" fmla="*/ 5065058 h 5065058"/>
              <a:gd name="connsiteX3" fmla="*/ 0 w 2877671"/>
              <a:gd name="connsiteY3" fmla="*/ 5065058 h 506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7671" h="5065058">
                <a:moveTo>
                  <a:pt x="0" y="0"/>
                </a:moveTo>
                <a:lnTo>
                  <a:pt x="2877671" y="0"/>
                </a:lnTo>
                <a:lnTo>
                  <a:pt x="2877671" y="5065058"/>
                </a:lnTo>
                <a:lnTo>
                  <a:pt x="0" y="50650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1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0" y="392668"/>
            <a:ext cx="5701553" cy="6072664"/>
          </a:xfrm>
          <a:custGeom>
            <a:avLst/>
            <a:gdLst>
              <a:gd name="connsiteX0" fmla="*/ 0 w 5701553"/>
              <a:gd name="connsiteY0" fmla="*/ 0 h 6072664"/>
              <a:gd name="connsiteX1" fmla="*/ 5701553 w 5701553"/>
              <a:gd name="connsiteY1" fmla="*/ 0 h 6072664"/>
              <a:gd name="connsiteX2" fmla="*/ 5701553 w 5701553"/>
              <a:gd name="connsiteY2" fmla="*/ 6072664 h 6072664"/>
              <a:gd name="connsiteX3" fmla="*/ 0 w 5701553"/>
              <a:gd name="connsiteY3" fmla="*/ 6072664 h 607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1553" h="6072664">
                <a:moveTo>
                  <a:pt x="0" y="0"/>
                </a:moveTo>
                <a:lnTo>
                  <a:pt x="5701553" y="0"/>
                </a:lnTo>
                <a:lnTo>
                  <a:pt x="5701553" y="6072664"/>
                </a:lnTo>
                <a:lnTo>
                  <a:pt x="0" y="60726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253318" y="358588"/>
            <a:ext cx="2495236" cy="3909257"/>
          </a:xfrm>
          <a:custGeom>
            <a:avLst/>
            <a:gdLst>
              <a:gd name="connsiteX0" fmla="*/ 0 w 2495236"/>
              <a:gd name="connsiteY0" fmla="*/ 0 h 3909257"/>
              <a:gd name="connsiteX1" fmla="*/ 2495236 w 2495236"/>
              <a:gd name="connsiteY1" fmla="*/ 0 h 3909257"/>
              <a:gd name="connsiteX2" fmla="*/ 2495236 w 2495236"/>
              <a:gd name="connsiteY2" fmla="*/ 3909257 h 3909257"/>
              <a:gd name="connsiteX3" fmla="*/ 0 w 2495236"/>
              <a:gd name="connsiteY3" fmla="*/ 3909257 h 390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236" h="3909257">
                <a:moveTo>
                  <a:pt x="0" y="0"/>
                </a:moveTo>
                <a:lnTo>
                  <a:pt x="2495236" y="0"/>
                </a:lnTo>
                <a:lnTo>
                  <a:pt x="2495236" y="3909257"/>
                </a:lnTo>
                <a:lnTo>
                  <a:pt x="0" y="3909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071858" y="358588"/>
            <a:ext cx="3788448" cy="4214290"/>
          </a:xfrm>
          <a:custGeom>
            <a:avLst/>
            <a:gdLst>
              <a:gd name="connsiteX0" fmla="*/ 0 w 3788448"/>
              <a:gd name="connsiteY0" fmla="*/ 0 h 4214290"/>
              <a:gd name="connsiteX1" fmla="*/ 3788448 w 3788448"/>
              <a:gd name="connsiteY1" fmla="*/ 0 h 4214290"/>
              <a:gd name="connsiteX2" fmla="*/ 3788448 w 3788448"/>
              <a:gd name="connsiteY2" fmla="*/ 4214290 h 4214290"/>
              <a:gd name="connsiteX3" fmla="*/ 0 w 3788448"/>
              <a:gd name="connsiteY3" fmla="*/ 4214290 h 421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8448" h="4214290">
                <a:moveTo>
                  <a:pt x="0" y="0"/>
                </a:moveTo>
                <a:lnTo>
                  <a:pt x="3788448" y="0"/>
                </a:lnTo>
                <a:lnTo>
                  <a:pt x="3788448" y="4214290"/>
                </a:lnTo>
                <a:lnTo>
                  <a:pt x="0" y="42142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878123" y="4572878"/>
            <a:ext cx="3614361" cy="1926534"/>
          </a:xfrm>
          <a:custGeom>
            <a:avLst/>
            <a:gdLst>
              <a:gd name="connsiteX0" fmla="*/ 0 w 3614361"/>
              <a:gd name="connsiteY0" fmla="*/ 0 h 1926534"/>
              <a:gd name="connsiteX1" fmla="*/ 3614361 w 3614361"/>
              <a:gd name="connsiteY1" fmla="*/ 0 h 1926534"/>
              <a:gd name="connsiteX2" fmla="*/ 3614361 w 3614361"/>
              <a:gd name="connsiteY2" fmla="*/ 1926534 h 1926534"/>
              <a:gd name="connsiteX3" fmla="*/ 0 w 3614361"/>
              <a:gd name="connsiteY3" fmla="*/ 1926534 h 19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361" h="1926534">
                <a:moveTo>
                  <a:pt x="0" y="0"/>
                </a:moveTo>
                <a:lnTo>
                  <a:pt x="3614361" y="0"/>
                </a:lnTo>
                <a:lnTo>
                  <a:pt x="3614361" y="1926534"/>
                </a:lnTo>
                <a:lnTo>
                  <a:pt x="0" y="19265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416565" y="1150881"/>
            <a:ext cx="1994338" cy="2940269"/>
          </a:xfrm>
          <a:custGeom>
            <a:avLst/>
            <a:gdLst>
              <a:gd name="connsiteX0" fmla="*/ 0 w 1994338"/>
              <a:gd name="connsiteY0" fmla="*/ 0 h 2940269"/>
              <a:gd name="connsiteX1" fmla="*/ 1994338 w 1994338"/>
              <a:gd name="connsiteY1" fmla="*/ 0 h 2940269"/>
              <a:gd name="connsiteX2" fmla="*/ 1994338 w 1994338"/>
              <a:gd name="connsiteY2" fmla="*/ 2940269 h 2940269"/>
              <a:gd name="connsiteX3" fmla="*/ 0 w 1994338"/>
              <a:gd name="connsiteY3" fmla="*/ 2940269 h 294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338" h="2940269">
                <a:moveTo>
                  <a:pt x="0" y="0"/>
                </a:moveTo>
                <a:lnTo>
                  <a:pt x="1994338" y="0"/>
                </a:lnTo>
                <a:lnTo>
                  <a:pt x="1994338" y="2940269"/>
                </a:lnTo>
                <a:lnTo>
                  <a:pt x="0" y="29402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8678917" y="2766850"/>
            <a:ext cx="1994338" cy="2940269"/>
          </a:xfrm>
          <a:custGeom>
            <a:avLst/>
            <a:gdLst>
              <a:gd name="connsiteX0" fmla="*/ 0 w 1994338"/>
              <a:gd name="connsiteY0" fmla="*/ 0 h 2940269"/>
              <a:gd name="connsiteX1" fmla="*/ 1994338 w 1994338"/>
              <a:gd name="connsiteY1" fmla="*/ 0 h 2940269"/>
              <a:gd name="connsiteX2" fmla="*/ 1994338 w 1994338"/>
              <a:gd name="connsiteY2" fmla="*/ 2940269 h 2940269"/>
              <a:gd name="connsiteX3" fmla="*/ 0 w 1994338"/>
              <a:gd name="connsiteY3" fmla="*/ 2940269 h 294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338" h="2940269">
                <a:moveTo>
                  <a:pt x="0" y="0"/>
                </a:moveTo>
                <a:lnTo>
                  <a:pt x="1994338" y="0"/>
                </a:lnTo>
                <a:lnTo>
                  <a:pt x="1994338" y="2940269"/>
                </a:lnTo>
                <a:lnTo>
                  <a:pt x="0" y="29402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678917" y="0"/>
            <a:ext cx="1994338" cy="2467304"/>
          </a:xfrm>
          <a:custGeom>
            <a:avLst/>
            <a:gdLst>
              <a:gd name="connsiteX0" fmla="*/ 0 w 1994338"/>
              <a:gd name="connsiteY0" fmla="*/ 0 h 2467304"/>
              <a:gd name="connsiteX1" fmla="*/ 1994338 w 1994338"/>
              <a:gd name="connsiteY1" fmla="*/ 0 h 2467304"/>
              <a:gd name="connsiteX2" fmla="*/ 1994338 w 1994338"/>
              <a:gd name="connsiteY2" fmla="*/ 2467304 h 2467304"/>
              <a:gd name="connsiteX3" fmla="*/ 0 w 1994338"/>
              <a:gd name="connsiteY3" fmla="*/ 2467304 h 24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338" h="2467304">
                <a:moveTo>
                  <a:pt x="0" y="0"/>
                </a:moveTo>
                <a:lnTo>
                  <a:pt x="1994338" y="0"/>
                </a:lnTo>
                <a:lnTo>
                  <a:pt x="1994338" y="2467304"/>
                </a:lnTo>
                <a:lnTo>
                  <a:pt x="0" y="24673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416565" y="4390696"/>
            <a:ext cx="1994338" cy="2467304"/>
          </a:xfrm>
          <a:custGeom>
            <a:avLst/>
            <a:gdLst>
              <a:gd name="connsiteX0" fmla="*/ 0 w 1994338"/>
              <a:gd name="connsiteY0" fmla="*/ 0 h 2467304"/>
              <a:gd name="connsiteX1" fmla="*/ 1994338 w 1994338"/>
              <a:gd name="connsiteY1" fmla="*/ 0 h 2467304"/>
              <a:gd name="connsiteX2" fmla="*/ 1994338 w 1994338"/>
              <a:gd name="connsiteY2" fmla="*/ 2467304 h 2467304"/>
              <a:gd name="connsiteX3" fmla="*/ 0 w 1994338"/>
              <a:gd name="connsiteY3" fmla="*/ 2467304 h 24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338" h="2467304">
                <a:moveTo>
                  <a:pt x="0" y="0"/>
                </a:moveTo>
                <a:lnTo>
                  <a:pt x="1994338" y="0"/>
                </a:lnTo>
                <a:lnTo>
                  <a:pt x="1994338" y="2467304"/>
                </a:lnTo>
                <a:lnTo>
                  <a:pt x="0" y="24673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01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078071" y="356339"/>
            <a:ext cx="5746376" cy="3561237"/>
          </a:xfrm>
          <a:custGeom>
            <a:avLst/>
            <a:gdLst>
              <a:gd name="connsiteX0" fmla="*/ 0 w 5746376"/>
              <a:gd name="connsiteY0" fmla="*/ 0 h 3561237"/>
              <a:gd name="connsiteX1" fmla="*/ 5746376 w 5746376"/>
              <a:gd name="connsiteY1" fmla="*/ 0 h 3561237"/>
              <a:gd name="connsiteX2" fmla="*/ 5746376 w 5746376"/>
              <a:gd name="connsiteY2" fmla="*/ 3561237 h 3561237"/>
              <a:gd name="connsiteX3" fmla="*/ 0 w 5746376"/>
              <a:gd name="connsiteY3" fmla="*/ 3561237 h 35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6376" h="3561237">
                <a:moveTo>
                  <a:pt x="0" y="0"/>
                </a:moveTo>
                <a:lnTo>
                  <a:pt x="5746376" y="0"/>
                </a:lnTo>
                <a:lnTo>
                  <a:pt x="5746376" y="3561237"/>
                </a:lnTo>
                <a:lnTo>
                  <a:pt x="0" y="3561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09248" y="3917577"/>
            <a:ext cx="2868474" cy="2581836"/>
          </a:xfrm>
          <a:custGeom>
            <a:avLst/>
            <a:gdLst>
              <a:gd name="connsiteX0" fmla="*/ 0 w 2868474"/>
              <a:gd name="connsiteY0" fmla="*/ 0 h 2581836"/>
              <a:gd name="connsiteX1" fmla="*/ 2868474 w 2868474"/>
              <a:gd name="connsiteY1" fmla="*/ 0 h 2581836"/>
              <a:gd name="connsiteX2" fmla="*/ 2868474 w 2868474"/>
              <a:gd name="connsiteY2" fmla="*/ 2581836 h 2581836"/>
              <a:gd name="connsiteX3" fmla="*/ 0 w 2868474"/>
              <a:gd name="connsiteY3" fmla="*/ 2581836 h 258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8474" h="2581836">
                <a:moveTo>
                  <a:pt x="0" y="0"/>
                </a:moveTo>
                <a:lnTo>
                  <a:pt x="2868474" y="0"/>
                </a:lnTo>
                <a:lnTo>
                  <a:pt x="2868474" y="2581836"/>
                </a:lnTo>
                <a:lnTo>
                  <a:pt x="0" y="25818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682753" y="4222607"/>
            <a:ext cx="4141693" cy="2276805"/>
          </a:xfrm>
          <a:custGeom>
            <a:avLst/>
            <a:gdLst>
              <a:gd name="connsiteX0" fmla="*/ 0 w 4141693"/>
              <a:gd name="connsiteY0" fmla="*/ 0 h 2276805"/>
              <a:gd name="connsiteX1" fmla="*/ 4141693 w 4141693"/>
              <a:gd name="connsiteY1" fmla="*/ 0 h 2276805"/>
              <a:gd name="connsiteX2" fmla="*/ 4141693 w 4141693"/>
              <a:gd name="connsiteY2" fmla="*/ 2276805 h 2276805"/>
              <a:gd name="connsiteX3" fmla="*/ 0 w 4141693"/>
              <a:gd name="connsiteY3" fmla="*/ 2276805 h 227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1693" h="2276805">
                <a:moveTo>
                  <a:pt x="0" y="0"/>
                </a:moveTo>
                <a:lnTo>
                  <a:pt x="4141693" y="0"/>
                </a:lnTo>
                <a:lnTo>
                  <a:pt x="4141693" y="2276805"/>
                </a:lnTo>
                <a:lnTo>
                  <a:pt x="0" y="2276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302933" y="618067"/>
            <a:ext cx="3208867" cy="4461934"/>
          </a:xfrm>
          <a:custGeom>
            <a:avLst/>
            <a:gdLst>
              <a:gd name="connsiteX0" fmla="*/ 0 w 3208867"/>
              <a:gd name="connsiteY0" fmla="*/ 0 h 4461934"/>
              <a:gd name="connsiteX1" fmla="*/ 3208867 w 3208867"/>
              <a:gd name="connsiteY1" fmla="*/ 0 h 4461934"/>
              <a:gd name="connsiteX2" fmla="*/ 3208867 w 3208867"/>
              <a:gd name="connsiteY2" fmla="*/ 4461934 h 4461934"/>
              <a:gd name="connsiteX3" fmla="*/ 0 w 3208867"/>
              <a:gd name="connsiteY3" fmla="*/ 4461934 h 44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867" h="4461934">
                <a:moveTo>
                  <a:pt x="0" y="0"/>
                </a:moveTo>
                <a:lnTo>
                  <a:pt x="3208867" y="0"/>
                </a:lnTo>
                <a:lnTo>
                  <a:pt x="3208867" y="4461934"/>
                </a:lnTo>
                <a:lnTo>
                  <a:pt x="0" y="4461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680200" y="618067"/>
            <a:ext cx="3208867" cy="4461934"/>
          </a:xfrm>
          <a:custGeom>
            <a:avLst/>
            <a:gdLst>
              <a:gd name="connsiteX0" fmla="*/ 0 w 3208867"/>
              <a:gd name="connsiteY0" fmla="*/ 0 h 4461934"/>
              <a:gd name="connsiteX1" fmla="*/ 3208867 w 3208867"/>
              <a:gd name="connsiteY1" fmla="*/ 0 h 4461934"/>
              <a:gd name="connsiteX2" fmla="*/ 3208867 w 3208867"/>
              <a:gd name="connsiteY2" fmla="*/ 4461934 h 4461934"/>
              <a:gd name="connsiteX3" fmla="*/ 0 w 3208867"/>
              <a:gd name="connsiteY3" fmla="*/ 4461934 h 44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867" h="4461934">
                <a:moveTo>
                  <a:pt x="0" y="0"/>
                </a:moveTo>
                <a:lnTo>
                  <a:pt x="3208867" y="0"/>
                </a:lnTo>
                <a:lnTo>
                  <a:pt x="3208867" y="4461934"/>
                </a:lnTo>
                <a:lnTo>
                  <a:pt x="0" y="4461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94446" y="392667"/>
            <a:ext cx="5549037" cy="1924929"/>
          </a:xfrm>
          <a:custGeom>
            <a:avLst/>
            <a:gdLst>
              <a:gd name="connsiteX0" fmla="*/ 0 w 5549037"/>
              <a:gd name="connsiteY0" fmla="*/ 0 h 1924929"/>
              <a:gd name="connsiteX1" fmla="*/ 5549037 w 5549037"/>
              <a:gd name="connsiteY1" fmla="*/ 0 h 1924929"/>
              <a:gd name="connsiteX2" fmla="*/ 5549037 w 5549037"/>
              <a:gd name="connsiteY2" fmla="*/ 1924929 h 1924929"/>
              <a:gd name="connsiteX3" fmla="*/ 0 w 5549037"/>
              <a:gd name="connsiteY3" fmla="*/ 1924929 h 192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9037" h="1924929">
                <a:moveTo>
                  <a:pt x="0" y="0"/>
                </a:moveTo>
                <a:lnTo>
                  <a:pt x="5549037" y="0"/>
                </a:lnTo>
                <a:lnTo>
                  <a:pt x="5549037" y="1924929"/>
                </a:lnTo>
                <a:lnTo>
                  <a:pt x="0" y="1924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94446" y="2622628"/>
            <a:ext cx="5549037" cy="2041838"/>
          </a:xfrm>
          <a:custGeom>
            <a:avLst/>
            <a:gdLst>
              <a:gd name="connsiteX0" fmla="*/ 0 w 5549037"/>
              <a:gd name="connsiteY0" fmla="*/ 0 h 2041838"/>
              <a:gd name="connsiteX1" fmla="*/ 5549037 w 5549037"/>
              <a:gd name="connsiteY1" fmla="*/ 0 h 2041838"/>
              <a:gd name="connsiteX2" fmla="*/ 5549037 w 5549037"/>
              <a:gd name="connsiteY2" fmla="*/ 2041838 h 2041838"/>
              <a:gd name="connsiteX3" fmla="*/ 0 w 5549037"/>
              <a:gd name="connsiteY3" fmla="*/ 2041838 h 204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9037" h="2041838">
                <a:moveTo>
                  <a:pt x="0" y="0"/>
                </a:moveTo>
                <a:lnTo>
                  <a:pt x="5549037" y="0"/>
                </a:lnTo>
                <a:lnTo>
                  <a:pt x="5549037" y="2041838"/>
                </a:lnTo>
                <a:lnTo>
                  <a:pt x="0" y="2041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43263" y="392667"/>
            <a:ext cx="5554290" cy="4271799"/>
          </a:xfrm>
          <a:custGeom>
            <a:avLst/>
            <a:gdLst>
              <a:gd name="connsiteX0" fmla="*/ 0 w 5554290"/>
              <a:gd name="connsiteY0" fmla="*/ 0 h 4271799"/>
              <a:gd name="connsiteX1" fmla="*/ 5554290 w 5554290"/>
              <a:gd name="connsiteY1" fmla="*/ 0 h 4271799"/>
              <a:gd name="connsiteX2" fmla="*/ 5554290 w 5554290"/>
              <a:gd name="connsiteY2" fmla="*/ 4271799 h 4271799"/>
              <a:gd name="connsiteX3" fmla="*/ 0 w 5554290"/>
              <a:gd name="connsiteY3" fmla="*/ 4271799 h 427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4290" h="4271799">
                <a:moveTo>
                  <a:pt x="0" y="0"/>
                </a:moveTo>
                <a:lnTo>
                  <a:pt x="5554290" y="0"/>
                </a:lnTo>
                <a:lnTo>
                  <a:pt x="5554290" y="4271799"/>
                </a:lnTo>
                <a:lnTo>
                  <a:pt x="0" y="42717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32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394446" y="392668"/>
            <a:ext cx="3034552" cy="2088065"/>
          </a:xfrm>
          <a:custGeom>
            <a:avLst/>
            <a:gdLst>
              <a:gd name="connsiteX0" fmla="*/ 0 w 3034552"/>
              <a:gd name="connsiteY0" fmla="*/ 0 h 2088065"/>
              <a:gd name="connsiteX1" fmla="*/ 3034552 w 3034552"/>
              <a:gd name="connsiteY1" fmla="*/ 0 h 2088065"/>
              <a:gd name="connsiteX2" fmla="*/ 3034552 w 3034552"/>
              <a:gd name="connsiteY2" fmla="*/ 2088065 h 2088065"/>
              <a:gd name="connsiteX3" fmla="*/ 0 w 3034552"/>
              <a:gd name="connsiteY3" fmla="*/ 2088065 h 20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4552" h="2088065">
                <a:moveTo>
                  <a:pt x="0" y="0"/>
                </a:moveTo>
                <a:lnTo>
                  <a:pt x="3034552" y="0"/>
                </a:lnTo>
                <a:lnTo>
                  <a:pt x="3034552" y="2088065"/>
                </a:lnTo>
                <a:lnTo>
                  <a:pt x="0" y="2088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446" y="2780513"/>
            <a:ext cx="3034552" cy="3684819"/>
          </a:xfrm>
          <a:custGeom>
            <a:avLst/>
            <a:gdLst>
              <a:gd name="connsiteX0" fmla="*/ 0 w 3034552"/>
              <a:gd name="connsiteY0" fmla="*/ 0 h 3684819"/>
              <a:gd name="connsiteX1" fmla="*/ 3034552 w 3034552"/>
              <a:gd name="connsiteY1" fmla="*/ 0 h 3684819"/>
              <a:gd name="connsiteX2" fmla="*/ 3034552 w 3034552"/>
              <a:gd name="connsiteY2" fmla="*/ 3684819 h 3684819"/>
              <a:gd name="connsiteX3" fmla="*/ 0 w 3034552"/>
              <a:gd name="connsiteY3" fmla="*/ 3684819 h 368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4552" h="3684819">
                <a:moveTo>
                  <a:pt x="0" y="0"/>
                </a:moveTo>
                <a:lnTo>
                  <a:pt x="3034552" y="0"/>
                </a:lnTo>
                <a:lnTo>
                  <a:pt x="3034552" y="3684819"/>
                </a:lnTo>
                <a:lnTo>
                  <a:pt x="0" y="36848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3728779" y="392667"/>
            <a:ext cx="2217324" cy="2812752"/>
          </a:xfrm>
          <a:custGeom>
            <a:avLst/>
            <a:gdLst>
              <a:gd name="connsiteX0" fmla="*/ 0 w 2217324"/>
              <a:gd name="connsiteY0" fmla="*/ 0 h 2812752"/>
              <a:gd name="connsiteX1" fmla="*/ 2217324 w 2217324"/>
              <a:gd name="connsiteY1" fmla="*/ 0 h 2812752"/>
              <a:gd name="connsiteX2" fmla="*/ 2217324 w 2217324"/>
              <a:gd name="connsiteY2" fmla="*/ 2812752 h 2812752"/>
              <a:gd name="connsiteX3" fmla="*/ 0 w 2217324"/>
              <a:gd name="connsiteY3" fmla="*/ 2812752 h 281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324" h="2812752">
                <a:moveTo>
                  <a:pt x="0" y="0"/>
                </a:moveTo>
                <a:lnTo>
                  <a:pt x="2217324" y="0"/>
                </a:lnTo>
                <a:lnTo>
                  <a:pt x="2217324" y="2812752"/>
                </a:lnTo>
                <a:lnTo>
                  <a:pt x="0" y="28127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245887" y="392667"/>
            <a:ext cx="2217329" cy="2812752"/>
          </a:xfrm>
          <a:custGeom>
            <a:avLst/>
            <a:gdLst>
              <a:gd name="connsiteX0" fmla="*/ 0 w 2217329"/>
              <a:gd name="connsiteY0" fmla="*/ 0 h 2812752"/>
              <a:gd name="connsiteX1" fmla="*/ 2217329 w 2217329"/>
              <a:gd name="connsiteY1" fmla="*/ 0 h 2812752"/>
              <a:gd name="connsiteX2" fmla="*/ 2217329 w 2217329"/>
              <a:gd name="connsiteY2" fmla="*/ 2812752 h 2812752"/>
              <a:gd name="connsiteX3" fmla="*/ 0 w 2217329"/>
              <a:gd name="connsiteY3" fmla="*/ 2812752 h 281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329" h="2812752">
                <a:moveTo>
                  <a:pt x="0" y="0"/>
                </a:moveTo>
                <a:lnTo>
                  <a:pt x="2217329" y="0"/>
                </a:lnTo>
                <a:lnTo>
                  <a:pt x="2217329" y="2812752"/>
                </a:lnTo>
                <a:lnTo>
                  <a:pt x="0" y="28127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8763000" y="392668"/>
            <a:ext cx="3034552" cy="6072664"/>
          </a:xfrm>
          <a:custGeom>
            <a:avLst/>
            <a:gdLst>
              <a:gd name="connsiteX0" fmla="*/ 0 w 3034552"/>
              <a:gd name="connsiteY0" fmla="*/ 0 h 6072664"/>
              <a:gd name="connsiteX1" fmla="*/ 3034552 w 3034552"/>
              <a:gd name="connsiteY1" fmla="*/ 0 h 6072664"/>
              <a:gd name="connsiteX2" fmla="*/ 3034552 w 3034552"/>
              <a:gd name="connsiteY2" fmla="*/ 6072664 h 6072664"/>
              <a:gd name="connsiteX3" fmla="*/ 0 w 3034552"/>
              <a:gd name="connsiteY3" fmla="*/ 6072664 h 607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4552" h="6072664">
                <a:moveTo>
                  <a:pt x="0" y="0"/>
                </a:moveTo>
                <a:lnTo>
                  <a:pt x="3034552" y="0"/>
                </a:lnTo>
                <a:lnTo>
                  <a:pt x="3034552" y="6072664"/>
                </a:lnTo>
                <a:lnTo>
                  <a:pt x="0" y="60726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3728778" y="3505201"/>
            <a:ext cx="4734439" cy="2960132"/>
          </a:xfrm>
          <a:custGeom>
            <a:avLst/>
            <a:gdLst>
              <a:gd name="connsiteX0" fmla="*/ 0 w 4734439"/>
              <a:gd name="connsiteY0" fmla="*/ 0 h 2960132"/>
              <a:gd name="connsiteX1" fmla="*/ 4734439 w 4734439"/>
              <a:gd name="connsiteY1" fmla="*/ 0 h 2960132"/>
              <a:gd name="connsiteX2" fmla="*/ 4734439 w 4734439"/>
              <a:gd name="connsiteY2" fmla="*/ 2960132 h 2960132"/>
              <a:gd name="connsiteX3" fmla="*/ 0 w 4734439"/>
              <a:gd name="connsiteY3" fmla="*/ 2960132 h 296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4439" h="2960132">
                <a:moveTo>
                  <a:pt x="0" y="0"/>
                </a:moveTo>
                <a:lnTo>
                  <a:pt x="4734439" y="0"/>
                </a:lnTo>
                <a:lnTo>
                  <a:pt x="4734439" y="2960132"/>
                </a:lnTo>
                <a:lnTo>
                  <a:pt x="0" y="2960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2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88689" y="-1"/>
            <a:ext cx="3788111" cy="1347600"/>
          </a:xfrm>
          <a:custGeom>
            <a:avLst/>
            <a:gdLst>
              <a:gd name="connsiteX0" fmla="*/ 0 w 3788111"/>
              <a:gd name="connsiteY0" fmla="*/ 0 h 1347600"/>
              <a:gd name="connsiteX1" fmla="*/ 3788111 w 3788111"/>
              <a:gd name="connsiteY1" fmla="*/ 0 h 1347600"/>
              <a:gd name="connsiteX2" fmla="*/ 3788111 w 3788111"/>
              <a:gd name="connsiteY2" fmla="*/ 1347600 h 1347600"/>
              <a:gd name="connsiteX3" fmla="*/ 0 w 3788111"/>
              <a:gd name="connsiteY3" fmla="*/ 1347600 h 13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8111" h="1347600">
                <a:moveTo>
                  <a:pt x="0" y="0"/>
                </a:moveTo>
                <a:lnTo>
                  <a:pt x="3788111" y="0"/>
                </a:lnTo>
                <a:lnTo>
                  <a:pt x="3788111" y="1347600"/>
                </a:lnTo>
                <a:lnTo>
                  <a:pt x="0" y="134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88689" y="5873335"/>
            <a:ext cx="3788111" cy="984665"/>
          </a:xfrm>
          <a:custGeom>
            <a:avLst/>
            <a:gdLst>
              <a:gd name="connsiteX0" fmla="*/ 0 w 3788111"/>
              <a:gd name="connsiteY0" fmla="*/ 0 h 984665"/>
              <a:gd name="connsiteX1" fmla="*/ 3788111 w 3788111"/>
              <a:gd name="connsiteY1" fmla="*/ 0 h 984665"/>
              <a:gd name="connsiteX2" fmla="*/ 3788111 w 3788111"/>
              <a:gd name="connsiteY2" fmla="*/ 984665 h 984665"/>
              <a:gd name="connsiteX3" fmla="*/ 0 w 3788111"/>
              <a:gd name="connsiteY3" fmla="*/ 984665 h 98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8111" h="984665">
                <a:moveTo>
                  <a:pt x="0" y="0"/>
                </a:moveTo>
                <a:lnTo>
                  <a:pt x="3788111" y="0"/>
                </a:lnTo>
                <a:lnTo>
                  <a:pt x="3788111" y="984665"/>
                </a:lnTo>
                <a:lnTo>
                  <a:pt x="0" y="984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37981" y="1628454"/>
            <a:ext cx="2964094" cy="2964094"/>
          </a:xfrm>
          <a:custGeom>
            <a:avLst/>
            <a:gdLst>
              <a:gd name="connsiteX0" fmla="*/ 1653988 w 3307976"/>
              <a:gd name="connsiteY0" fmla="*/ 0 h 3307976"/>
              <a:gd name="connsiteX1" fmla="*/ 3307976 w 3307976"/>
              <a:gd name="connsiteY1" fmla="*/ 1653988 h 3307976"/>
              <a:gd name="connsiteX2" fmla="*/ 1653988 w 3307976"/>
              <a:gd name="connsiteY2" fmla="*/ 3307976 h 3307976"/>
              <a:gd name="connsiteX3" fmla="*/ 0 w 3307976"/>
              <a:gd name="connsiteY3" fmla="*/ 1653988 h 3307976"/>
              <a:gd name="connsiteX4" fmla="*/ 1653988 w 3307976"/>
              <a:gd name="connsiteY4" fmla="*/ 0 h 330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976" h="3307976">
                <a:moveTo>
                  <a:pt x="1653988" y="0"/>
                </a:moveTo>
                <a:cubicBezTo>
                  <a:pt x="2567460" y="0"/>
                  <a:pt x="3307976" y="740516"/>
                  <a:pt x="3307976" y="1653988"/>
                </a:cubicBezTo>
                <a:cubicBezTo>
                  <a:pt x="3307976" y="2567460"/>
                  <a:pt x="2567460" y="3307976"/>
                  <a:pt x="1653988" y="3307976"/>
                </a:cubicBezTo>
                <a:cubicBezTo>
                  <a:pt x="740516" y="3307976"/>
                  <a:pt x="0" y="2567460"/>
                  <a:pt x="0" y="1653988"/>
                </a:cubicBezTo>
                <a:cubicBezTo>
                  <a:pt x="0" y="740516"/>
                  <a:pt x="740516" y="0"/>
                  <a:pt x="16539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3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94012" y="1775012"/>
            <a:ext cx="3307976" cy="3307976"/>
          </a:xfrm>
          <a:custGeom>
            <a:avLst/>
            <a:gdLst>
              <a:gd name="connsiteX0" fmla="*/ 1653988 w 3307976"/>
              <a:gd name="connsiteY0" fmla="*/ 0 h 3307976"/>
              <a:gd name="connsiteX1" fmla="*/ 3307976 w 3307976"/>
              <a:gd name="connsiteY1" fmla="*/ 1653988 h 3307976"/>
              <a:gd name="connsiteX2" fmla="*/ 1653988 w 3307976"/>
              <a:gd name="connsiteY2" fmla="*/ 3307976 h 3307976"/>
              <a:gd name="connsiteX3" fmla="*/ 0 w 3307976"/>
              <a:gd name="connsiteY3" fmla="*/ 1653988 h 3307976"/>
              <a:gd name="connsiteX4" fmla="*/ 1653988 w 3307976"/>
              <a:gd name="connsiteY4" fmla="*/ 0 h 330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976" h="3307976">
                <a:moveTo>
                  <a:pt x="1653988" y="0"/>
                </a:moveTo>
                <a:cubicBezTo>
                  <a:pt x="2567460" y="0"/>
                  <a:pt x="3307976" y="740516"/>
                  <a:pt x="3307976" y="1653988"/>
                </a:cubicBezTo>
                <a:cubicBezTo>
                  <a:pt x="3307976" y="2567460"/>
                  <a:pt x="2567460" y="3307976"/>
                  <a:pt x="1653988" y="3307976"/>
                </a:cubicBezTo>
                <a:cubicBezTo>
                  <a:pt x="740516" y="3307976"/>
                  <a:pt x="0" y="2567460"/>
                  <a:pt x="0" y="1653988"/>
                </a:cubicBezTo>
                <a:cubicBezTo>
                  <a:pt x="0" y="740516"/>
                  <a:pt x="740516" y="0"/>
                  <a:pt x="16539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95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2739776" y="1265209"/>
            <a:ext cx="1670136" cy="1670136"/>
          </a:xfrm>
          <a:custGeom>
            <a:avLst/>
            <a:gdLst>
              <a:gd name="connsiteX0" fmla="*/ 835068 w 1670136"/>
              <a:gd name="connsiteY0" fmla="*/ 0 h 1670136"/>
              <a:gd name="connsiteX1" fmla="*/ 1670136 w 1670136"/>
              <a:gd name="connsiteY1" fmla="*/ 835068 h 1670136"/>
              <a:gd name="connsiteX2" fmla="*/ 835068 w 1670136"/>
              <a:gd name="connsiteY2" fmla="*/ 1670136 h 1670136"/>
              <a:gd name="connsiteX3" fmla="*/ 0 w 1670136"/>
              <a:gd name="connsiteY3" fmla="*/ 835068 h 1670136"/>
              <a:gd name="connsiteX4" fmla="*/ 835068 w 1670136"/>
              <a:gd name="connsiteY4" fmla="*/ 0 h 167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136" h="1670136">
                <a:moveTo>
                  <a:pt x="835068" y="0"/>
                </a:moveTo>
                <a:cubicBezTo>
                  <a:pt x="1296263" y="0"/>
                  <a:pt x="1670136" y="373873"/>
                  <a:pt x="1670136" y="835068"/>
                </a:cubicBezTo>
                <a:cubicBezTo>
                  <a:pt x="1670136" y="1296263"/>
                  <a:pt x="1296263" y="1670136"/>
                  <a:pt x="835068" y="1670136"/>
                </a:cubicBezTo>
                <a:cubicBezTo>
                  <a:pt x="373873" y="1670136"/>
                  <a:pt x="0" y="1296263"/>
                  <a:pt x="0" y="835068"/>
                </a:cubicBezTo>
                <a:cubicBezTo>
                  <a:pt x="0" y="373873"/>
                  <a:pt x="373873" y="0"/>
                  <a:pt x="8350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5260934" y="1265209"/>
            <a:ext cx="1670136" cy="1670136"/>
          </a:xfrm>
          <a:custGeom>
            <a:avLst/>
            <a:gdLst>
              <a:gd name="connsiteX0" fmla="*/ 835068 w 1670136"/>
              <a:gd name="connsiteY0" fmla="*/ 0 h 1670136"/>
              <a:gd name="connsiteX1" fmla="*/ 1670136 w 1670136"/>
              <a:gd name="connsiteY1" fmla="*/ 835068 h 1670136"/>
              <a:gd name="connsiteX2" fmla="*/ 835068 w 1670136"/>
              <a:gd name="connsiteY2" fmla="*/ 1670136 h 1670136"/>
              <a:gd name="connsiteX3" fmla="*/ 0 w 1670136"/>
              <a:gd name="connsiteY3" fmla="*/ 835068 h 1670136"/>
              <a:gd name="connsiteX4" fmla="*/ 835068 w 1670136"/>
              <a:gd name="connsiteY4" fmla="*/ 0 h 167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136" h="1670136">
                <a:moveTo>
                  <a:pt x="835068" y="0"/>
                </a:moveTo>
                <a:cubicBezTo>
                  <a:pt x="1296263" y="0"/>
                  <a:pt x="1670136" y="373873"/>
                  <a:pt x="1670136" y="835068"/>
                </a:cubicBezTo>
                <a:cubicBezTo>
                  <a:pt x="1670136" y="1296263"/>
                  <a:pt x="1296263" y="1670136"/>
                  <a:pt x="835068" y="1670136"/>
                </a:cubicBezTo>
                <a:cubicBezTo>
                  <a:pt x="373873" y="1670136"/>
                  <a:pt x="0" y="1296263"/>
                  <a:pt x="0" y="835068"/>
                </a:cubicBezTo>
                <a:cubicBezTo>
                  <a:pt x="0" y="373873"/>
                  <a:pt x="373873" y="0"/>
                  <a:pt x="8350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782091" y="1265209"/>
            <a:ext cx="1670136" cy="1670136"/>
          </a:xfrm>
          <a:custGeom>
            <a:avLst/>
            <a:gdLst>
              <a:gd name="connsiteX0" fmla="*/ 835068 w 1670136"/>
              <a:gd name="connsiteY0" fmla="*/ 0 h 1670136"/>
              <a:gd name="connsiteX1" fmla="*/ 1670136 w 1670136"/>
              <a:gd name="connsiteY1" fmla="*/ 835068 h 1670136"/>
              <a:gd name="connsiteX2" fmla="*/ 835068 w 1670136"/>
              <a:gd name="connsiteY2" fmla="*/ 1670136 h 1670136"/>
              <a:gd name="connsiteX3" fmla="*/ 0 w 1670136"/>
              <a:gd name="connsiteY3" fmla="*/ 835068 h 1670136"/>
              <a:gd name="connsiteX4" fmla="*/ 835068 w 1670136"/>
              <a:gd name="connsiteY4" fmla="*/ 0 h 167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136" h="1670136">
                <a:moveTo>
                  <a:pt x="835068" y="0"/>
                </a:moveTo>
                <a:cubicBezTo>
                  <a:pt x="1296263" y="0"/>
                  <a:pt x="1670136" y="373873"/>
                  <a:pt x="1670136" y="835068"/>
                </a:cubicBezTo>
                <a:cubicBezTo>
                  <a:pt x="1670136" y="1296263"/>
                  <a:pt x="1296263" y="1670136"/>
                  <a:pt x="835068" y="1670136"/>
                </a:cubicBezTo>
                <a:cubicBezTo>
                  <a:pt x="373873" y="1670136"/>
                  <a:pt x="0" y="1296263"/>
                  <a:pt x="0" y="835068"/>
                </a:cubicBezTo>
                <a:cubicBezTo>
                  <a:pt x="0" y="373873"/>
                  <a:pt x="373873" y="0"/>
                  <a:pt x="8350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2739776" y="3922658"/>
            <a:ext cx="1670136" cy="1670136"/>
          </a:xfrm>
          <a:custGeom>
            <a:avLst/>
            <a:gdLst>
              <a:gd name="connsiteX0" fmla="*/ 835068 w 1670136"/>
              <a:gd name="connsiteY0" fmla="*/ 0 h 1670136"/>
              <a:gd name="connsiteX1" fmla="*/ 1670136 w 1670136"/>
              <a:gd name="connsiteY1" fmla="*/ 835068 h 1670136"/>
              <a:gd name="connsiteX2" fmla="*/ 835068 w 1670136"/>
              <a:gd name="connsiteY2" fmla="*/ 1670136 h 1670136"/>
              <a:gd name="connsiteX3" fmla="*/ 0 w 1670136"/>
              <a:gd name="connsiteY3" fmla="*/ 835068 h 1670136"/>
              <a:gd name="connsiteX4" fmla="*/ 835068 w 1670136"/>
              <a:gd name="connsiteY4" fmla="*/ 0 h 167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136" h="1670136">
                <a:moveTo>
                  <a:pt x="835068" y="0"/>
                </a:moveTo>
                <a:cubicBezTo>
                  <a:pt x="1296263" y="0"/>
                  <a:pt x="1670136" y="373873"/>
                  <a:pt x="1670136" y="835068"/>
                </a:cubicBezTo>
                <a:cubicBezTo>
                  <a:pt x="1670136" y="1296263"/>
                  <a:pt x="1296263" y="1670136"/>
                  <a:pt x="835068" y="1670136"/>
                </a:cubicBezTo>
                <a:cubicBezTo>
                  <a:pt x="373873" y="1670136"/>
                  <a:pt x="0" y="1296263"/>
                  <a:pt x="0" y="835068"/>
                </a:cubicBezTo>
                <a:cubicBezTo>
                  <a:pt x="0" y="373873"/>
                  <a:pt x="373873" y="0"/>
                  <a:pt x="8350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5260934" y="3922658"/>
            <a:ext cx="1670136" cy="1670136"/>
          </a:xfrm>
          <a:custGeom>
            <a:avLst/>
            <a:gdLst>
              <a:gd name="connsiteX0" fmla="*/ 835068 w 1670136"/>
              <a:gd name="connsiteY0" fmla="*/ 0 h 1670136"/>
              <a:gd name="connsiteX1" fmla="*/ 1670136 w 1670136"/>
              <a:gd name="connsiteY1" fmla="*/ 835068 h 1670136"/>
              <a:gd name="connsiteX2" fmla="*/ 835068 w 1670136"/>
              <a:gd name="connsiteY2" fmla="*/ 1670136 h 1670136"/>
              <a:gd name="connsiteX3" fmla="*/ 0 w 1670136"/>
              <a:gd name="connsiteY3" fmla="*/ 835068 h 1670136"/>
              <a:gd name="connsiteX4" fmla="*/ 835068 w 1670136"/>
              <a:gd name="connsiteY4" fmla="*/ 0 h 167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136" h="1670136">
                <a:moveTo>
                  <a:pt x="835068" y="0"/>
                </a:moveTo>
                <a:cubicBezTo>
                  <a:pt x="1296263" y="0"/>
                  <a:pt x="1670136" y="373873"/>
                  <a:pt x="1670136" y="835068"/>
                </a:cubicBezTo>
                <a:cubicBezTo>
                  <a:pt x="1670136" y="1296263"/>
                  <a:pt x="1296263" y="1670136"/>
                  <a:pt x="835068" y="1670136"/>
                </a:cubicBezTo>
                <a:cubicBezTo>
                  <a:pt x="373873" y="1670136"/>
                  <a:pt x="0" y="1296263"/>
                  <a:pt x="0" y="835068"/>
                </a:cubicBezTo>
                <a:cubicBezTo>
                  <a:pt x="0" y="373873"/>
                  <a:pt x="373873" y="0"/>
                  <a:pt x="8350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782091" y="3922658"/>
            <a:ext cx="1670136" cy="1670136"/>
          </a:xfrm>
          <a:custGeom>
            <a:avLst/>
            <a:gdLst>
              <a:gd name="connsiteX0" fmla="*/ 835068 w 1670136"/>
              <a:gd name="connsiteY0" fmla="*/ 0 h 1670136"/>
              <a:gd name="connsiteX1" fmla="*/ 1670136 w 1670136"/>
              <a:gd name="connsiteY1" fmla="*/ 835068 h 1670136"/>
              <a:gd name="connsiteX2" fmla="*/ 835068 w 1670136"/>
              <a:gd name="connsiteY2" fmla="*/ 1670136 h 1670136"/>
              <a:gd name="connsiteX3" fmla="*/ 0 w 1670136"/>
              <a:gd name="connsiteY3" fmla="*/ 835068 h 1670136"/>
              <a:gd name="connsiteX4" fmla="*/ 835068 w 1670136"/>
              <a:gd name="connsiteY4" fmla="*/ 0 h 167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136" h="1670136">
                <a:moveTo>
                  <a:pt x="835068" y="0"/>
                </a:moveTo>
                <a:cubicBezTo>
                  <a:pt x="1296263" y="0"/>
                  <a:pt x="1670136" y="373873"/>
                  <a:pt x="1670136" y="835068"/>
                </a:cubicBezTo>
                <a:cubicBezTo>
                  <a:pt x="1670136" y="1296263"/>
                  <a:pt x="1296263" y="1670136"/>
                  <a:pt x="835068" y="1670136"/>
                </a:cubicBezTo>
                <a:cubicBezTo>
                  <a:pt x="373873" y="1670136"/>
                  <a:pt x="0" y="1296263"/>
                  <a:pt x="0" y="835068"/>
                </a:cubicBezTo>
                <a:cubicBezTo>
                  <a:pt x="0" y="373873"/>
                  <a:pt x="373873" y="0"/>
                  <a:pt x="8350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57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633211" y="-226788"/>
            <a:ext cx="6359624" cy="7194611"/>
          </a:xfrm>
          <a:custGeom>
            <a:avLst/>
            <a:gdLst/>
            <a:ahLst/>
            <a:cxnLst/>
            <a:rect l="l" t="t" r="r" b="b"/>
            <a:pathLst>
              <a:path w="6359624" h="7194611">
                <a:moveTo>
                  <a:pt x="3604222" y="4036584"/>
                </a:moveTo>
                <a:lnTo>
                  <a:pt x="1841288" y="5394696"/>
                </a:lnTo>
                <a:cubicBezTo>
                  <a:pt x="1971875" y="5486107"/>
                  <a:pt x="2076345" y="5525284"/>
                  <a:pt x="2167757" y="5525284"/>
                </a:cubicBezTo>
                <a:cubicBezTo>
                  <a:pt x="2233051" y="5525284"/>
                  <a:pt x="2415874" y="5446931"/>
                  <a:pt x="2481167" y="5446931"/>
                </a:cubicBezTo>
                <a:cubicBezTo>
                  <a:pt x="2533403" y="5446931"/>
                  <a:pt x="2690108" y="5629754"/>
                  <a:pt x="2755402" y="5629754"/>
                </a:cubicBezTo>
                <a:cubicBezTo>
                  <a:pt x="2794578" y="5629754"/>
                  <a:pt x="2833755" y="5590578"/>
                  <a:pt x="2885990" y="5590578"/>
                </a:cubicBezTo>
                <a:cubicBezTo>
                  <a:pt x="3003519" y="5590578"/>
                  <a:pt x="3669516" y="5838694"/>
                  <a:pt x="3813163" y="5838694"/>
                </a:cubicBezTo>
                <a:cubicBezTo>
                  <a:pt x="3865397" y="5838694"/>
                  <a:pt x="3943750" y="5799518"/>
                  <a:pt x="3956809" y="5799518"/>
                </a:cubicBezTo>
                <a:lnTo>
                  <a:pt x="3956809" y="5251049"/>
                </a:lnTo>
                <a:cubicBezTo>
                  <a:pt x="3956809" y="5029050"/>
                  <a:pt x="3839280" y="4624228"/>
                  <a:pt x="3604222" y="4036584"/>
                </a:cubicBezTo>
                <a:close/>
                <a:moveTo>
                  <a:pt x="5026852" y="110"/>
                </a:moveTo>
                <a:cubicBezTo>
                  <a:pt x="5048224" y="10451"/>
                  <a:pt x="5965004" y="745772"/>
                  <a:pt x="6281271" y="745772"/>
                </a:cubicBezTo>
                <a:cubicBezTo>
                  <a:pt x="6307389" y="745772"/>
                  <a:pt x="6333506" y="745772"/>
                  <a:pt x="6359624" y="745772"/>
                </a:cubicBezTo>
                <a:lnTo>
                  <a:pt x="6359624" y="915536"/>
                </a:lnTo>
                <a:cubicBezTo>
                  <a:pt x="6359624" y="1294241"/>
                  <a:pt x="6189860" y="1646828"/>
                  <a:pt x="5850332" y="1973297"/>
                </a:cubicBezTo>
                <a:cubicBezTo>
                  <a:pt x="5510803" y="2234473"/>
                  <a:pt x="4387748" y="2913529"/>
                  <a:pt x="4387748" y="3827643"/>
                </a:cubicBezTo>
                <a:cubicBezTo>
                  <a:pt x="4387748" y="3853761"/>
                  <a:pt x="4453042" y="4206348"/>
                  <a:pt x="4583630" y="4885404"/>
                </a:cubicBezTo>
                <a:lnTo>
                  <a:pt x="4779512" y="5943165"/>
                </a:lnTo>
                <a:cubicBezTo>
                  <a:pt x="4779512" y="6021517"/>
                  <a:pt x="4714218" y="6230458"/>
                  <a:pt x="4583630" y="6569986"/>
                </a:cubicBezTo>
                <a:cubicBezTo>
                  <a:pt x="4296337" y="7327395"/>
                  <a:pt x="4204926" y="7183748"/>
                  <a:pt x="4113514" y="7183748"/>
                </a:cubicBezTo>
                <a:cubicBezTo>
                  <a:pt x="3760927" y="7183748"/>
                  <a:pt x="3382223" y="7196807"/>
                  <a:pt x="2820696" y="7040101"/>
                </a:cubicBezTo>
                <a:cubicBezTo>
                  <a:pt x="2624814" y="6713633"/>
                  <a:pt x="2037169" y="6791985"/>
                  <a:pt x="1749876" y="5903988"/>
                </a:cubicBezTo>
                <a:cubicBezTo>
                  <a:pt x="1710700" y="5786459"/>
                  <a:pt x="1619288" y="5734224"/>
                  <a:pt x="1462583" y="5734224"/>
                </a:cubicBezTo>
                <a:cubicBezTo>
                  <a:pt x="1318937" y="5734224"/>
                  <a:pt x="417881" y="6609162"/>
                  <a:pt x="0" y="6687515"/>
                </a:cubicBezTo>
                <a:cubicBezTo>
                  <a:pt x="39176" y="6543869"/>
                  <a:pt x="117529" y="6347987"/>
                  <a:pt x="235058" y="6099870"/>
                </a:cubicBezTo>
                <a:cubicBezTo>
                  <a:pt x="457057" y="5747283"/>
                  <a:pt x="1828229" y="5068227"/>
                  <a:pt x="1932699" y="5029050"/>
                </a:cubicBezTo>
                <a:cubicBezTo>
                  <a:pt x="2585638" y="4519758"/>
                  <a:pt x="3277753" y="4062701"/>
                  <a:pt x="3604222" y="3475056"/>
                </a:cubicBezTo>
                <a:cubicBezTo>
                  <a:pt x="3604222" y="3305292"/>
                  <a:pt x="3617281" y="3044117"/>
                  <a:pt x="3630340" y="2665413"/>
                </a:cubicBezTo>
                <a:cubicBezTo>
                  <a:pt x="3630340" y="2574001"/>
                  <a:pt x="3773986" y="2182238"/>
                  <a:pt x="4061279" y="1516240"/>
                </a:cubicBezTo>
                <a:cubicBezTo>
                  <a:pt x="4217984" y="1150594"/>
                  <a:pt x="4309396" y="837184"/>
                  <a:pt x="4322455" y="576008"/>
                </a:cubicBezTo>
                <a:cubicBezTo>
                  <a:pt x="4479160" y="458479"/>
                  <a:pt x="4714218" y="262597"/>
                  <a:pt x="5027629" y="1422"/>
                </a:cubicBezTo>
                <a:cubicBezTo>
                  <a:pt x="5026404" y="197"/>
                  <a:pt x="5026162" y="-224"/>
                  <a:pt x="5026852" y="1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64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309048" y="-745427"/>
            <a:ext cx="7260679" cy="8148675"/>
          </a:xfrm>
          <a:custGeom>
            <a:avLst/>
            <a:gdLst/>
            <a:ahLst/>
            <a:cxnLst/>
            <a:rect l="l" t="t" r="r" b="b"/>
            <a:pathLst>
              <a:path w="7260679" h="8148675">
                <a:moveTo>
                  <a:pt x="7247620" y="0"/>
                </a:moveTo>
                <a:lnTo>
                  <a:pt x="7260679" y="0"/>
                </a:lnTo>
                <a:lnTo>
                  <a:pt x="7169268" y="261175"/>
                </a:lnTo>
                <a:lnTo>
                  <a:pt x="7169268" y="339528"/>
                </a:lnTo>
                <a:lnTo>
                  <a:pt x="7130091" y="378704"/>
                </a:lnTo>
                <a:lnTo>
                  <a:pt x="7143150" y="535409"/>
                </a:lnTo>
                <a:lnTo>
                  <a:pt x="7051739" y="783526"/>
                </a:lnTo>
                <a:lnTo>
                  <a:pt x="6816681" y="1123054"/>
                </a:lnTo>
                <a:lnTo>
                  <a:pt x="6842798" y="1240583"/>
                </a:lnTo>
                <a:lnTo>
                  <a:pt x="6555505" y="1880463"/>
                </a:lnTo>
                <a:lnTo>
                  <a:pt x="6307388" y="2494225"/>
                </a:lnTo>
                <a:lnTo>
                  <a:pt x="6268212" y="2742342"/>
                </a:lnTo>
                <a:lnTo>
                  <a:pt x="6150683" y="2977401"/>
                </a:lnTo>
                <a:lnTo>
                  <a:pt x="6189859" y="3055753"/>
                </a:lnTo>
                <a:lnTo>
                  <a:pt x="6150683" y="3225518"/>
                </a:lnTo>
                <a:lnTo>
                  <a:pt x="5928684" y="3773985"/>
                </a:lnTo>
                <a:lnTo>
                  <a:pt x="5811155" y="4231042"/>
                </a:lnTo>
                <a:lnTo>
                  <a:pt x="5654450" y="4518336"/>
                </a:lnTo>
                <a:lnTo>
                  <a:pt x="5602214" y="4714217"/>
                </a:lnTo>
                <a:lnTo>
                  <a:pt x="5615273" y="4844805"/>
                </a:lnTo>
                <a:lnTo>
                  <a:pt x="5497745" y="5119039"/>
                </a:lnTo>
                <a:lnTo>
                  <a:pt x="5523862" y="5262686"/>
                </a:lnTo>
                <a:lnTo>
                  <a:pt x="5432450" y="5497744"/>
                </a:lnTo>
                <a:lnTo>
                  <a:pt x="5367157" y="5549979"/>
                </a:lnTo>
                <a:lnTo>
                  <a:pt x="5249628" y="5954801"/>
                </a:lnTo>
                <a:lnTo>
                  <a:pt x="4870923" y="6881974"/>
                </a:lnTo>
                <a:lnTo>
                  <a:pt x="4570572" y="7469619"/>
                </a:lnTo>
                <a:lnTo>
                  <a:pt x="4439984" y="7574089"/>
                </a:lnTo>
                <a:lnTo>
                  <a:pt x="4087396" y="7861382"/>
                </a:lnTo>
                <a:lnTo>
                  <a:pt x="3943750" y="7926676"/>
                </a:lnTo>
                <a:lnTo>
                  <a:pt x="3551987" y="7926676"/>
                </a:lnTo>
                <a:lnTo>
                  <a:pt x="3160223" y="7730795"/>
                </a:lnTo>
                <a:lnTo>
                  <a:pt x="2872930" y="7365148"/>
                </a:lnTo>
                <a:lnTo>
                  <a:pt x="2677049" y="6829739"/>
                </a:lnTo>
                <a:lnTo>
                  <a:pt x="2428932" y="6111506"/>
                </a:lnTo>
                <a:lnTo>
                  <a:pt x="2428932" y="4061279"/>
                </a:lnTo>
                <a:lnTo>
                  <a:pt x="2376697" y="4061279"/>
                </a:lnTo>
                <a:lnTo>
                  <a:pt x="2246109" y="4309395"/>
                </a:lnTo>
                <a:lnTo>
                  <a:pt x="1971875" y="5249627"/>
                </a:lnTo>
                <a:lnTo>
                  <a:pt x="1971875" y="5471626"/>
                </a:lnTo>
                <a:lnTo>
                  <a:pt x="1802111" y="6085389"/>
                </a:lnTo>
                <a:lnTo>
                  <a:pt x="1815170" y="6294329"/>
                </a:lnTo>
                <a:lnTo>
                  <a:pt x="1619288" y="7077856"/>
                </a:lnTo>
                <a:lnTo>
                  <a:pt x="1305877" y="7991971"/>
                </a:lnTo>
                <a:lnTo>
                  <a:pt x="1057760" y="8148675"/>
                </a:lnTo>
                <a:lnTo>
                  <a:pt x="861879" y="8148675"/>
                </a:lnTo>
                <a:lnTo>
                  <a:pt x="561527" y="7939735"/>
                </a:lnTo>
                <a:lnTo>
                  <a:pt x="365645" y="7743853"/>
                </a:lnTo>
                <a:lnTo>
                  <a:pt x="169764" y="7365148"/>
                </a:lnTo>
                <a:lnTo>
                  <a:pt x="0" y="6816680"/>
                </a:lnTo>
                <a:lnTo>
                  <a:pt x="0" y="5119039"/>
                </a:lnTo>
                <a:lnTo>
                  <a:pt x="0" y="3760927"/>
                </a:lnTo>
                <a:lnTo>
                  <a:pt x="117529" y="2494225"/>
                </a:lnTo>
                <a:lnTo>
                  <a:pt x="326469" y="2193874"/>
                </a:lnTo>
                <a:lnTo>
                  <a:pt x="443998" y="2115521"/>
                </a:lnTo>
                <a:lnTo>
                  <a:pt x="679056" y="2115521"/>
                </a:lnTo>
                <a:lnTo>
                  <a:pt x="901055" y="2363638"/>
                </a:lnTo>
                <a:lnTo>
                  <a:pt x="1057760" y="2650931"/>
                </a:lnTo>
                <a:lnTo>
                  <a:pt x="1057760" y="3682574"/>
                </a:lnTo>
                <a:lnTo>
                  <a:pt x="1031643" y="3930691"/>
                </a:lnTo>
                <a:lnTo>
                  <a:pt x="1070819" y="4309395"/>
                </a:lnTo>
                <a:lnTo>
                  <a:pt x="1070819" y="4766453"/>
                </a:lnTo>
                <a:lnTo>
                  <a:pt x="1031643" y="4936217"/>
                </a:lnTo>
                <a:lnTo>
                  <a:pt x="1031643" y="5471626"/>
                </a:lnTo>
                <a:lnTo>
                  <a:pt x="1593170" y="3930691"/>
                </a:lnTo>
                <a:lnTo>
                  <a:pt x="1919640" y="3382223"/>
                </a:lnTo>
                <a:lnTo>
                  <a:pt x="2141639" y="3147165"/>
                </a:lnTo>
                <a:lnTo>
                  <a:pt x="2677049" y="2990459"/>
                </a:lnTo>
                <a:lnTo>
                  <a:pt x="2977401" y="2990459"/>
                </a:lnTo>
                <a:lnTo>
                  <a:pt x="3173283" y="3147165"/>
                </a:lnTo>
                <a:lnTo>
                  <a:pt x="3329988" y="3316928"/>
                </a:lnTo>
                <a:lnTo>
                  <a:pt x="3460575" y="3578104"/>
                </a:lnTo>
                <a:lnTo>
                  <a:pt x="3578105" y="4022103"/>
                </a:lnTo>
                <a:lnTo>
                  <a:pt x="3617281" y="4257160"/>
                </a:lnTo>
                <a:lnTo>
                  <a:pt x="3617281" y="5223510"/>
                </a:lnTo>
                <a:lnTo>
                  <a:pt x="3617281" y="5301862"/>
                </a:lnTo>
                <a:lnTo>
                  <a:pt x="3617281" y="6085389"/>
                </a:lnTo>
                <a:lnTo>
                  <a:pt x="3682575" y="6503270"/>
                </a:lnTo>
                <a:lnTo>
                  <a:pt x="3734810" y="6607740"/>
                </a:lnTo>
                <a:lnTo>
                  <a:pt x="3787045" y="6607740"/>
                </a:lnTo>
                <a:lnTo>
                  <a:pt x="4740336" y="4635865"/>
                </a:lnTo>
                <a:lnTo>
                  <a:pt x="5615273" y="2663989"/>
                </a:lnTo>
                <a:lnTo>
                  <a:pt x="5928684" y="2089403"/>
                </a:lnTo>
                <a:lnTo>
                  <a:pt x="6215977" y="1619287"/>
                </a:lnTo>
                <a:lnTo>
                  <a:pt x="6398800" y="1201406"/>
                </a:lnTo>
                <a:lnTo>
                  <a:pt x="6607740" y="874937"/>
                </a:lnTo>
                <a:lnTo>
                  <a:pt x="6790563" y="652938"/>
                </a:lnTo>
                <a:lnTo>
                  <a:pt x="6790563" y="574585"/>
                </a:lnTo>
                <a:lnTo>
                  <a:pt x="7051739" y="261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58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259492" y="110713"/>
            <a:ext cx="5902567" cy="6529388"/>
          </a:xfrm>
          <a:custGeom>
            <a:avLst/>
            <a:gdLst/>
            <a:ahLst/>
            <a:cxnLst/>
            <a:rect l="l" t="t" r="r" b="b"/>
            <a:pathLst>
              <a:path w="5902567" h="6529388">
                <a:moveTo>
                  <a:pt x="4087397" y="1462582"/>
                </a:moveTo>
                <a:cubicBezTo>
                  <a:pt x="3969868" y="1462582"/>
                  <a:pt x="3695633" y="1645406"/>
                  <a:pt x="3264694" y="2024110"/>
                </a:cubicBezTo>
                <a:cubicBezTo>
                  <a:pt x="2233051" y="2925166"/>
                  <a:pt x="1828229" y="3525869"/>
                  <a:pt x="1358113" y="4126573"/>
                </a:cubicBezTo>
                <a:cubicBezTo>
                  <a:pt x="1305878" y="4178808"/>
                  <a:pt x="1083878" y="4844805"/>
                  <a:pt x="1083878" y="4936217"/>
                </a:cubicBezTo>
                <a:cubicBezTo>
                  <a:pt x="1083878" y="5079864"/>
                  <a:pt x="1279760" y="5288804"/>
                  <a:pt x="1423407" y="5288804"/>
                </a:cubicBezTo>
                <a:cubicBezTo>
                  <a:pt x="1906581" y="5288804"/>
                  <a:pt x="2455050" y="5079864"/>
                  <a:pt x="3055753" y="4675041"/>
                </a:cubicBezTo>
                <a:cubicBezTo>
                  <a:pt x="3199400" y="4635865"/>
                  <a:pt x="3356105" y="4570572"/>
                  <a:pt x="3551987" y="4466101"/>
                </a:cubicBezTo>
                <a:cubicBezTo>
                  <a:pt x="3617281" y="4400807"/>
                  <a:pt x="3747868" y="4152691"/>
                  <a:pt x="3956809" y="3747868"/>
                </a:cubicBezTo>
                <a:cubicBezTo>
                  <a:pt x="4009044" y="3643399"/>
                  <a:pt x="4165749" y="2820695"/>
                  <a:pt x="4283279" y="2755402"/>
                </a:cubicBezTo>
                <a:cubicBezTo>
                  <a:pt x="4283279" y="2455050"/>
                  <a:pt x="4335513" y="2298345"/>
                  <a:pt x="4439984" y="2259168"/>
                </a:cubicBezTo>
                <a:lnTo>
                  <a:pt x="4439984" y="2115522"/>
                </a:lnTo>
                <a:cubicBezTo>
                  <a:pt x="4387749" y="2102463"/>
                  <a:pt x="4335513" y="2063286"/>
                  <a:pt x="4296337" y="2024110"/>
                </a:cubicBezTo>
                <a:cubicBezTo>
                  <a:pt x="4322455" y="1984934"/>
                  <a:pt x="4335513" y="1945758"/>
                  <a:pt x="4335513" y="1880464"/>
                </a:cubicBezTo>
                <a:cubicBezTo>
                  <a:pt x="4335513" y="1723758"/>
                  <a:pt x="4231043" y="1462582"/>
                  <a:pt x="4087397" y="1462582"/>
                </a:cubicBezTo>
                <a:close/>
                <a:moveTo>
                  <a:pt x="3800104" y="0"/>
                </a:moveTo>
                <a:cubicBezTo>
                  <a:pt x="3839280" y="13059"/>
                  <a:pt x="3930691" y="91411"/>
                  <a:pt x="4074338" y="208940"/>
                </a:cubicBezTo>
                <a:lnTo>
                  <a:pt x="4466101" y="300351"/>
                </a:lnTo>
                <a:cubicBezTo>
                  <a:pt x="4570571" y="352587"/>
                  <a:pt x="4727277" y="417881"/>
                  <a:pt x="4936217" y="496233"/>
                </a:cubicBezTo>
                <a:cubicBezTo>
                  <a:pt x="5798097" y="496233"/>
                  <a:pt x="5902567" y="1553994"/>
                  <a:pt x="5902567" y="2428932"/>
                </a:cubicBezTo>
                <a:cubicBezTo>
                  <a:pt x="5902567" y="2859872"/>
                  <a:pt x="5811155" y="3251635"/>
                  <a:pt x="5615274" y="3630340"/>
                </a:cubicBezTo>
                <a:cubicBezTo>
                  <a:pt x="5393274" y="4648924"/>
                  <a:pt x="4831747" y="5079864"/>
                  <a:pt x="2938224" y="6046213"/>
                </a:cubicBezTo>
                <a:cubicBezTo>
                  <a:pt x="2912107" y="6059271"/>
                  <a:pt x="2794578" y="6072331"/>
                  <a:pt x="2572579" y="6098448"/>
                </a:cubicBezTo>
                <a:cubicBezTo>
                  <a:pt x="2324462" y="6385741"/>
                  <a:pt x="1984934" y="6529388"/>
                  <a:pt x="1527877" y="6529388"/>
                </a:cubicBezTo>
                <a:cubicBezTo>
                  <a:pt x="1305878" y="6529388"/>
                  <a:pt x="1162231" y="6503270"/>
                  <a:pt x="1109996" y="6464093"/>
                </a:cubicBezTo>
                <a:lnTo>
                  <a:pt x="626821" y="6059271"/>
                </a:lnTo>
                <a:cubicBezTo>
                  <a:pt x="613762" y="6059271"/>
                  <a:pt x="600704" y="6059271"/>
                  <a:pt x="587645" y="6059271"/>
                </a:cubicBezTo>
                <a:cubicBezTo>
                  <a:pt x="52235" y="6059271"/>
                  <a:pt x="78353" y="5210451"/>
                  <a:pt x="13059" y="5119040"/>
                </a:cubicBezTo>
                <a:cubicBezTo>
                  <a:pt x="52235" y="5053746"/>
                  <a:pt x="78353" y="5001511"/>
                  <a:pt x="78353" y="4962335"/>
                </a:cubicBezTo>
                <a:cubicBezTo>
                  <a:pt x="78353" y="4910100"/>
                  <a:pt x="0" y="4831747"/>
                  <a:pt x="0" y="4792570"/>
                </a:cubicBezTo>
                <a:cubicBezTo>
                  <a:pt x="0" y="4635865"/>
                  <a:pt x="78353" y="4231043"/>
                  <a:pt x="78353" y="4074338"/>
                </a:cubicBezTo>
                <a:cubicBezTo>
                  <a:pt x="143646" y="4061279"/>
                  <a:pt x="404822" y="3969867"/>
                  <a:pt x="404822" y="3800103"/>
                </a:cubicBezTo>
                <a:cubicBezTo>
                  <a:pt x="404822" y="3747868"/>
                  <a:pt x="339528" y="3512811"/>
                  <a:pt x="339528" y="3473634"/>
                </a:cubicBezTo>
                <a:cubicBezTo>
                  <a:pt x="679056" y="3186341"/>
                  <a:pt x="679056" y="3068812"/>
                  <a:pt x="1136113" y="2337521"/>
                </a:cubicBezTo>
                <a:cubicBezTo>
                  <a:pt x="1345054" y="2011052"/>
                  <a:pt x="3042695" y="326469"/>
                  <a:pt x="3225517" y="326469"/>
                </a:cubicBezTo>
                <a:cubicBezTo>
                  <a:pt x="3277753" y="326469"/>
                  <a:pt x="3395281" y="365646"/>
                  <a:pt x="3447517" y="365646"/>
                </a:cubicBezTo>
                <a:cubicBezTo>
                  <a:pt x="3512811" y="365646"/>
                  <a:pt x="3630339" y="248116"/>
                  <a:pt x="38001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9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23131" y="-2334930"/>
            <a:ext cx="4988453" cy="9366794"/>
          </a:xfrm>
          <a:custGeom>
            <a:avLst/>
            <a:gdLst/>
            <a:ahLst/>
            <a:cxnLst/>
            <a:rect l="l" t="t" r="r" b="b"/>
            <a:pathLst>
              <a:path w="4988453" h="9366794">
                <a:moveTo>
                  <a:pt x="3046878" y="4"/>
                </a:moveTo>
                <a:cubicBezTo>
                  <a:pt x="3065548" y="183"/>
                  <a:pt x="3081872" y="5285"/>
                  <a:pt x="3094931" y="16710"/>
                </a:cubicBezTo>
                <a:cubicBezTo>
                  <a:pt x="3147166" y="16710"/>
                  <a:pt x="3421400" y="199534"/>
                  <a:pt x="3473635" y="199534"/>
                </a:cubicBezTo>
                <a:cubicBezTo>
                  <a:pt x="3551988" y="199534"/>
                  <a:pt x="3708693" y="526002"/>
                  <a:pt x="3747869" y="591297"/>
                </a:cubicBezTo>
                <a:lnTo>
                  <a:pt x="3656458" y="721884"/>
                </a:lnTo>
                <a:cubicBezTo>
                  <a:pt x="3643399" y="813296"/>
                  <a:pt x="3604223" y="917766"/>
                  <a:pt x="3551988" y="1048354"/>
                </a:cubicBezTo>
                <a:cubicBezTo>
                  <a:pt x="3209195" y="1697212"/>
                  <a:pt x="3050041" y="2288683"/>
                  <a:pt x="2762483" y="2973407"/>
                </a:cubicBezTo>
                <a:lnTo>
                  <a:pt x="2707113" y="3102446"/>
                </a:lnTo>
                <a:lnTo>
                  <a:pt x="2709697" y="3100214"/>
                </a:lnTo>
                <a:cubicBezTo>
                  <a:pt x="2712961" y="3098582"/>
                  <a:pt x="2716226" y="3098582"/>
                  <a:pt x="2716226" y="3098582"/>
                </a:cubicBezTo>
                <a:cubicBezTo>
                  <a:pt x="2729285" y="3098582"/>
                  <a:pt x="2742344" y="3137758"/>
                  <a:pt x="2768461" y="3216111"/>
                </a:cubicBezTo>
                <a:cubicBezTo>
                  <a:pt x="2951284" y="3242228"/>
                  <a:pt x="3121048" y="3255287"/>
                  <a:pt x="3290812" y="3255287"/>
                </a:cubicBezTo>
                <a:cubicBezTo>
                  <a:pt x="3865398" y="3255287"/>
                  <a:pt x="4113515" y="3189994"/>
                  <a:pt x="4897042" y="2981053"/>
                </a:cubicBezTo>
                <a:lnTo>
                  <a:pt x="4988453" y="2981053"/>
                </a:lnTo>
                <a:cubicBezTo>
                  <a:pt x="4975394" y="3020229"/>
                  <a:pt x="4557513" y="3216111"/>
                  <a:pt x="4505278" y="3268346"/>
                </a:cubicBezTo>
                <a:cubicBezTo>
                  <a:pt x="4518337" y="3307523"/>
                  <a:pt x="4557513" y="3320582"/>
                  <a:pt x="4609749" y="3320582"/>
                </a:cubicBezTo>
                <a:lnTo>
                  <a:pt x="4688101" y="3320582"/>
                </a:lnTo>
                <a:cubicBezTo>
                  <a:pt x="4727278" y="3307523"/>
                  <a:pt x="4753395" y="3307523"/>
                  <a:pt x="4766454" y="3307523"/>
                </a:cubicBezTo>
                <a:cubicBezTo>
                  <a:pt x="4701160" y="3438110"/>
                  <a:pt x="4087398" y="3660110"/>
                  <a:pt x="4035163" y="3699286"/>
                </a:cubicBezTo>
                <a:cubicBezTo>
                  <a:pt x="3917633" y="3699286"/>
                  <a:pt x="3969869" y="3908226"/>
                  <a:pt x="3512812" y="4012696"/>
                </a:cubicBezTo>
                <a:cubicBezTo>
                  <a:pt x="3447518" y="4195519"/>
                  <a:pt x="2938225" y="4130225"/>
                  <a:pt x="2128581" y="4574224"/>
                </a:cubicBezTo>
                <a:cubicBezTo>
                  <a:pt x="2024111" y="4848458"/>
                  <a:pt x="1971876" y="5005163"/>
                  <a:pt x="1593171" y="5710337"/>
                </a:cubicBezTo>
                <a:cubicBezTo>
                  <a:pt x="1593171" y="5801748"/>
                  <a:pt x="1527877" y="5958454"/>
                  <a:pt x="1384231" y="6180453"/>
                </a:cubicBezTo>
                <a:lnTo>
                  <a:pt x="1292819" y="6441628"/>
                </a:lnTo>
                <a:cubicBezTo>
                  <a:pt x="1292819" y="6480804"/>
                  <a:pt x="1279760" y="6546098"/>
                  <a:pt x="1253643" y="6611392"/>
                </a:cubicBezTo>
                <a:cubicBezTo>
                  <a:pt x="1136114" y="6807274"/>
                  <a:pt x="887997" y="7525507"/>
                  <a:pt x="809645" y="7577742"/>
                </a:cubicBezTo>
                <a:cubicBezTo>
                  <a:pt x="744351" y="7721388"/>
                  <a:pt x="705174" y="7838917"/>
                  <a:pt x="705174" y="7943387"/>
                </a:cubicBezTo>
                <a:cubicBezTo>
                  <a:pt x="718233" y="8034799"/>
                  <a:pt x="718233" y="8100093"/>
                  <a:pt x="718233" y="8152328"/>
                </a:cubicBezTo>
                <a:cubicBezTo>
                  <a:pt x="718233" y="8204563"/>
                  <a:pt x="718233" y="8243740"/>
                  <a:pt x="705174" y="8269857"/>
                </a:cubicBezTo>
                <a:cubicBezTo>
                  <a:pt x="639880" y="8335150"/>
                  <a:pt x="496234" y="8988089"/>
                  <a:pt x="169765" y="9366794"/>
                </a:cubicBezTo>
                <a:cubicBezTo>
                  <a:pt x="130588" y="9092560"/>
                  <a:pt x="117530" y="8818325"/>
                  <a:pt x="117530" y="8544091"/>
                </a:cubicBezTo>
                <a:cubicBezTo>
                  <a:pt x="130588" y="8452679"/>
                  <a:pt x="143647" y="8322092"/>
                  <a:pt x="169765" y="8152328"/>
                </a:cubicBezTo>
                <a:cubicBezTo>
                  <a:pt x="143647" y="8126211"/>
                  <a:pt x="117530" y="8087034"/>
                  <a:pt x="91412" y="8021740"/>
                </a:cubicBezTo>
                <a:cubicBezTo>
                  <a:pt x="91412" y="7917270"/>
                  <a:pt x="156706" y="7682212"/>
                  <a:pt x="156706" y="7577742"/>
                </a:cubicBezTo>
                <a:cubicBezTo>
                  <a:pt x="143647" y="7551624"/>
                  <a:pt x="130588" y="7512448"/>
                  <a:pt x="117530" y="7473271"/>
                </a:cubicBezTo>
                <a:cubicBezTo>
                  <a:pt x="117530" y="7394919"/>
                  <a:pt x="169765" y="6428570"/>
                  <a:pt x="613763" y="5475279"/>
                </a:cubicBezTo>
                <a:cubicBezTo>
                  <a:pt x="626822" y="5383868"/>
                  <a:pt x="692116" y="5109633"/>
                  <a:pt x="940232" y="4613400"/>
                </a:cubicBezTo>
                <a:cubicBezTo>
                  <a:pt x="940232" y="4508929"/>
                  <a:pt x="639880" y="4208578"/>
                  <a:pt x="0" y="3464228"/>
                </a:cubicBezTo>
                <a:cubicBezTo>
                  <a:pt x="143647" y="3398934"/>
                  <a:pt x="130588" y="3346699"/>
                  <a:pt x="326470" y="3346699"/>
                </a:cubicBezTo>
                <a:cubicBezTo>
                  <a:pt x="548469" y="3346699"/>
                  <a:pt x="887997" y="3359758"/>
                  <a:pt x="1371172" y="3398934"/>
                </a:cubicBezTo>
                <a:cubicBezTo>
                  <a:pt x="1462583" y="3307523"/>
                  <a:pt x="1475642" y="3242228"/>
                  <a:pt x="1671524" y="2837406"/>
                </a:cubicBezTo>
                <a:cubicBezTo>
                  <a:pt x="1671524" y="2602348"/>
                  <a:pt x="1802112" y="2497878"/>
                  <a:pt x="2115522" y="1453175"/>
                </a:cubicBezTo>
                <a:cubicBezTo>
                  <a:pt x="2298345" y="1270353"/>
                  <a:pt x="2402816" y="761061"/>
                  <a:pt x="2507286" y="238709"/>
                </a:cubicBezTo>
                <a:lnTo>
                  <a:pt x="2611756" y="238709"/>
                </a:lnTo>
                <a:cubicBezTo>
                  <a:pt x="2611756" y="238709"/>
                  <a:pt x="2624814" y="238709"/>
                  <a:pt x="2624814" y="238709"/>
                </a:cubicBezTo>
                <a:cubicBezTo>
                  <a:pt x="2670520" y="238709"/>
                  <a:pt x="2916189" y="-1245"/>
                  <a:pt x="3046878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15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" y="-2"/>
            <a:ext cx="12192000" cy="6858000"/>
          </a:xfrm>
          <a:custGeom>
            <a:avLst/>
            <a:gdLst>
              <a:gd name="connsiteX0" fmla="*/ 3567659 w 12192000"/>
              <a:gd name="connsiteY0" fmla="*/ 4781033 h 6858000"/>
              <a:gd name="connsiteX1" fmla="*/ 3451918 w 12192000"/>
              <a:gd name="connsiteY1" fmla="*/ 4896735 h 6858000"/>
              <a:gd name="connsiteX2" fmla="*/ 3405176 w 12192000"/>
              <a:gd name="connsiteY2" fmla="*/ 4989445 h 6858000"/>
              <a:gd name="connsiteX3" fmla="*/ 3405176 w 12192000"/>
              <a:gd name="connsiteY3" fmla="*/ 5105147 h 6858000"/>
              <a:gd name="connsiteX4" fmla="*/ 3451918 w 12192000"/>
              <a:gd name="connsiteY4" fmla="*/ 5128139 h 6858000"/>
              <a:gd name="connsiteX5" fmla="*/ 3567659 w 12192000"/>
              <a:gd name="connsiteY5" fmla="*/ 5105147 h 6858000"/>
              <a:gd name="connsiteX6" fmla="*/ 3590659 w 12192000"/>
              <a:gd name="connsiteY6" fmla="*/ 5128139 h 6858000"/>
              <a:gd name="connsiteX7" fmla="*/ 3567659 w 12192000"/>
              <a:gd name="connsiteY7" fmla="*/ 4781033 h 6858000"/>
              <a:gd name="connsiteX8" fmla="*/ 6895788 w 12192000"/>
              <a:gd name="connsiteY8" fmla="*/ 1540586 h 6858000"/>
              <a:gd name="connsiteX9" fmla="*/ 7485797 w 12192000"/>
              <a:gd name="connsiteY9" fmla="*/ 1791320 h 6858000"/>
              <a:gd name="connsiteX10" fmla="*/ 8019246 w 12192000"/>
              <a:gd name="connsiteY10" fmla="*/ 2277862 h 6858000"/>
              <a:gd name="connsiteX11" fmla="*/ 8459953 w 12192000"/>
              <a:gd name="connsiteY11" fmla="*/ 2601976 h 6858000"/>
              <a:gd name="connsiteX12" fmla="*/ 8552695 w 12192000"/>
              <a:gd name="connsiteY12" fmla="*/ 2741412 h 6858000"/>
              <a:gd name="connsiteX13" fmla="*/ 8691435 w 12192000"/>
              <a:gd name="connsiteY13" fmla="*/ 2787396 h 6858000"/>
              <a:gd name="connsiteX14" fmla="*/ 8761177 w 12192000"/>
              <a:gd name="connsiteY14" fmla="*/ 2834122 h 6858000"/>
              <a:gd name="connsiteX15" fmla="*/ 8876919 w 12192000"/>
              <a:gd name="connsiteY15" fmla="*/ 2903098 h 6858000"/>
              <a:gd name="connsiteX16" fmla="*/ 8807177 w 12192000"/>
              <a:gd name="connsiteY16" fmla="*/ 2995808 h 6858000"/>
              <a:gd name="connsiteX17" fmla="*/ 8899919 w 12192000"/>
              <a:gd name="connsiteY17" fmla="*/ 3112252 h 6858000"/>
              <a:gd name="connsiteX18" fmla="*/ 9062401 w 12192000"/>
              <a:gd name="connsiteY18" fmla="*/ 3250946 h 6858000"/>
              <a:gd name="connsiteX19" fmla="*/ 9085401 w 12192000"/>
              <a:gd name="connsiteY19" fmla="*/ 3366648 h 6858000"/>
              <a:gd name="connsiteX20" fmla="*/ 9108401 w 12192000"/>
              <a:gd name="connsiteY20" fmla="*/ 3483092 h 6858000"/>
              <a:gd name="connsiteX21" fmla="*/ 9085401 w 12192000"/>
              <a:gd name="connsiteY21" fmla="*/ 3598794 h 6858000"/>
              <a:gd name="connsiteX22" fmla="*/ 9178143 w 12192000"/>
              <a:gd name="connsiteY22" fmla="*/ 3784214 h 6858000"/>
              <a:gd name="connsiteX23" fmla="*/ 9340625 w 12192000"/>
              <a:gd name="connsiteY23" fmla="*/ 4039352 h 6858000"/>
              <a:gd name="connsiteX24" fmla="*/ 9387367 w 12192000"/>
              <a:gd name="connsiteY24" fmla="*/ 4108328 h 6858000"/>
              <a:gd name="connsiteX25" fmla="*/ 9294626 w 12192000"/>
              <a:gd name="connsiteY25" fmla="*/ 4178046 h 6858000"/>
              <a:gd name="connsiteX26" fmla="*/ 9201885 w 12192000"/>
              <a:gd name="connsiteY26" fmla="*/ 4270756 h 6858000"/>
              <a:gd name="connsiteX27" fmla="*/ 9062401 w 12192000"/>
              <a:gd name="connsiteY27" fmla="*/ 4340474 h 6858000"/>
              <a:gd name="connsiteX28" fmla="*/ 8876919 w 12192000"/>
              <a:gd name="connsiteY28" fmla="*/ 4270756 h 6858000"/>
              <a:gd name="connsiteX29" fmla="*/ 8761177 w 12192000"/>
              <a:gd name="connsiteY29" fmla="*/ 4247764 h 6858000"/>
              <a:gd name="connsiteX30" fmla="*/ 8552695 w 12192000"/>
              <a:gd name="connsiteY30" fmla="*/ 4224772 h 6858000"/>
              <a:gd name="connsiteX31" fmla="*/ 8436212 w 12192000"/>
              <a:gd name="connsiteY31" fmla="*/ 4201038 h 6858000"/>
              <a:gd name="connsiteX32" fmla="*/ 8459953 w 12192000"/>
              <a:gd name="connsiteY32" fmla="*/ 4155054 h 6858000"/>
              <a:gd name="connsiteX33" fmla="*/ 8343470 w 12192000"/>
              <a:gd name="connsiteY33" fmla="*/ 4178046 h 6858000"/>
              <a:gd name="connsiteX34" fmla="*/ 8343470 w 12192000"/>
              <a:gd name="connsiteY34" fmla="*/ 4108328 h 6858000"/>
              <a:gd name="connsiteX35" fmla="*/ 8297470 w 12192000"/>
              <a:gd name="connsiteY35" fmla="*/ 4108328 h 6858000"/>
              <a:gd name="connsiteX36" fmla="*/ 8227729 w 12192000"/>
              <a:gd name="connsiteY36" fmla="*/ 4015618 h 6858000"/>
              <a:gd name="connsiteX37" fmla="*/ 8088246 w 12192000"/>
              <a:gd name="connsiteY37" fmla="*/ 3969634 h 6858000"/>
              <a:gd name="connsiteX38" fmla="*/ 8065246 w 12192000"/>
              <a:gd name="connsiteY38" fmla="*/ 3922908 h 6858000"/>
              <a:gd name="connsiteX39" fmla="*/ 8019246 w 12192000"/>
              <a:gd name="connsiteY39" fmla="*/ 3946642 h 6858000"/>
              <a:gd name="connsiteX40" fmla="*/ 7972504 w 12192000"/>
              <a:gd name="connsiteY40" fmla="*/ 3853932 h 6858000"/>
              <a:gd name="connsiteX41" fmla="*/ 7856763 w 12192000"/>
              <a:gd name="connsiteY41" fmla="*/ 3853932 h 6858000"/>
              <a:gd name="connsiteX42" fmla="*/ 7833763 w 12192000"/>
              <a:gd name="connsiteY42" fmla="*/ 3807206 h 6858000"/>
              <a:gd name="connsiteX43" fmla="*/ 7718022 w 12192000"/>
              <a:gd name="connsiteY43" fmla="*/ 3876924 h 6858000"/>
              <a:gd name="connsiteX44" fmla="*/ 7741022 w 12192000"/>
              <a:gd name="connsiteY44" fmla="*/ 4085336 h 6858000"/>
              <a:gd name="connsiteX45" fmla="*/ 8065246 w 12192000"/>
              <a:gd name="connsiteY45" fmla="*/ 4664588 h 6858000"/>
              <a:gd name="connsiteX46" fmla="*/ 8367212 w 12192000"/>
              <a:gd name="connsiteY46" fmla="*/ 5012436 h 6858000"/>
              <a:gd name="connsiteX47" fmla="*/ 8714435 w 12192000"/>
              <a:gd name="connsiteY47" fmla="*/ 5151871 h 6858000"/>
              <a:gd name="connsiteX48" fmla="*/ 8853919 w 12192000"/>
              <a:gd name="connsiteY48" fmla="*/ 5220848 h 6858000"/>
              <a:gd name="connsiteX49" fmla="*/ 8761177 w 12192000"/>
              <a:gd name="connsiteY49" fmla="*/ 5267574 h 6858000"/>
              <a:gd name="connsiteX50" fmla="*/ 8645436 w 12192000"/>
              <a:gd name="connsiteY50" fmla="*/ 5290566 h 6858000"/>
              <a:gd name="connsiteX51" fmla="*/ 8157987 w 12192000"/>
              <a:gd name="connsiteY51" fmla="*/ 5290566 h 6858000"/>
              <a:gd name="connsiteX52" fmla="*/ 7996246 w 12192000"/>
              <a:gd name="connsiteY52" fmla="*/ 5220848 h 6858000"/>
              <a:gd name="connsiteX53" fmla="*/ 7787022 w 12192000"/>
              <a:gd name="connsiteY53" fmla="*/ 5244581 h 6858000"/>
              <a:gd name="connsiteX54" fmla="*/ 7787022 w 12192000"/>
              <a:gd name="connsiteY54" fmla="*/ 5082154 h 6858000"/>
              <a:gd name="connsiteX55" fmla="*/ 7648280 w 12192000"/>
              <a:gd name="connsiteY55" fmla="*/ 5035428 h 6858000"/>
              <a:gd name="connsiteX56" fmla="*/ 7485797 w 12192000"/>
              <a:gd name="connsiteY56" fmla="*/ 5012436 h 6858000"/>
              <a:gd name="connsiteX57" fmla="*/ 7508797 w 12192000"/>
              <a:gd name="connsiteY57" fmla="*/ 4942718 h 6858000"/>
              <a:gd name="connsiteX58" fmla="*/ 7439798 w 12192000"/>
              <a:gd name="connsiteY58" fmla="*/ 4919726 h 6858000"/>
              <a:gd name="connsiteX59" fmla="*/ 7416056 w 12192000"/>
              <a:gd name="connsiteY59" fmla="*/ 4827016 h 6858000"/>
              <a:gd name="connsiteX60" fmla="*/ 7323315 w 12192000"/>
              <a:gd name="connsiteY60" fmla="*/ 4873742 h 6858000"/>
              <a:gd name="connsiteX61" fmla="*/ 7184573 w 12192000"/>
              <a:gd name="connsiteY61" fmla="*/ 4664588 h 6858000"/>
              <a:gd name="connsiteX62" fmla="*/ 7137832 w 12192000"/>
              <a:gd name="connsiteY62" fmla="*/ 4711314 h 6858000"/>
              <a:gd name="connsiteX63" fmla="*/ 7045090 w 12192000"/>
              <a:gd name="connsiteY63" fmla="*/ 4479168 h 6858000"/>
              <a:gd name="connsiteX64" fmla="*/ 6976091 w 12192000"/>
              <a:gd name="connsiteY64" fmla="*/ 4502902 h 6858000"/>
              <a:gd name="connsiteX65" fmla="*/ 6976091 w 12192000"/>
              <a:gd name="connsiteY65" fmla="*/ 4340474 h 6858000"/>
              <a:gd name="connsiteX66" fmla="*/ 6906349 w 12192000"/>
              <a:gd name="connsiteY66" fmla="*/ 4340474 h 6858000"/>
              <a:gd name="connsiteX67" fmla="*/ 6859607 w 12192000"/>
              <a:gd name="connsiteY67" fmla="*/ 4108328 h 6858000"/>
              <a:gd name="connsiteX68" fmla="*/ 6813608 w 12192000"/>
              <a:gd name="connsiteY68" fmla="*/ 4132062 h 6858000"/>
              <a:gd name="connsiteX69" fmla="*/ 6766866 w 12192000"/>
              <a:gd name="connsiteY69" fmla="*/ 3946642 h 6858000"/>
              <a:gd name="connsiteX70" fmla="*/ 6558383 w 12192000"/>
              <a:gd name="connsiteY70" fmla="*/ 4039352 h 6858000"/>
              <a:gd name="connsiteX71" fmla="*/ 6349901 w 12192000"/>
              <a:gd name="connsiteY71" fmla="*/ 4456176 h 6858000"/>
              <a:gd name="connsiteX72" fmla="*/ 6187418 w 12192000"/>
              <a:gd name="connsiteY72" fmla="*/ 4757298 h 6858000"/>
              <a:gd name="connsiteX73" fmla="*/ 6141418 w 12192000"/>
              <a:gd name="connsiteY73" fmla="*/ 4989444 h 6858000"/>
              <a:gd name="connsiteX74" fmla="*/ 6164418 w 12192000"/>
              <a:gd name="connsiteY74" fmla="*/ 5059162 h 6858000"/>
              <a:gd name="connsiteX75" fmla="*/ 6257159 w 12192000"/>
              <a:gd name="connsiteY75" fmla="*/ 5105146 h 6858000"/>
              <a:gd name="connsiteX76" fmla="*/ 6465642 w 12192000"/>
              <a:gd name="connsiteY76" fmla="*/ 5174864 h 6858000"/>
              <a:gd name="connsiteX77" fmla="*/ 6488642 w 12192000"/>
              <a:gd name="connsiteY77" fmla="*/ 5290566 h 6858000"/>
              <a:gd name="connsiteX78" fmla="*/ 6187418 w 12192000"/>
              <a:gd name="connsiteY78" fmla="*/ 5313558 h 6858000"/>
              <a:gd name="connsiteX79" fmla="*/ 5839453 w 12192000"/>
              <a:gd name="connsiteY79" fmla="*/ 5290566 h 6858000"/>
              <a:gd name="connsiteX80" fmla="*/ 5770452 w 12192000"/>
              <a:gd name="connsiteY80" fmla="*/ 5220848 h 6858000"/>
              <a:gd name="connsiteX81" fmla="*/ 5770452 w 12192000"/>
              <a:gd name="connsiteY81" fmla="*/ 5128138 h 6858000"/>
              <a:gd name="connsiteX82" fmla="*/ 5653969 w 12192000"/>
              <a:gd name="connsiteY82" fmla="*/ 4942718 h 6858000"/>
              <a:gd name="connsiteX83" fmla="*/ 5676970 w 12192000"/>
              <a:gd name="connsiteY83" fmla="*/ 4757298 h 6858000"/>
              <a:gd name="connsiteX84" fmla="*/ 5630969 w 12192000"/>
              <a:gd name="connsiteY84" fmla="*/ 4618604 h 6858000"/>
              <a:gd name="connsiteX85" fmla="*/ 5676970 w 12192000"/>
              <a:gd name="connsiteY85" fmla="*/ 4571878 h 6858000"/>
              <a:gd name="connsiteX86" fmla="*/ 5630969 w 12192000"/>
              <a:gd name="connsiteY86" fmla="*/ 4433184 h 6858000"/>
              <a:gd name="connsiteX87" fmla="*/ 5653969 w 12192000"/>
              <a:gd name="connsiteY87" fmla="*/ 4386458 h 6858000"/>
              <a:gd name="connsiteX88" fmla="*/ 5607969 w 12192000"/>
              <a:gd name="connsiteY88" fmla="*/ 4340474 h 6858000"/>
              <a:gd name="connsiteX89" fmla="*/ 5653969 w 12192000"/>
              <a:gd name="connsiteY89" fmla="*/ 4340474 h 6858000"/>
              <a:gd name="connsiteX90" fmla="*/ 5630969 w 12192000"/>
              <a:gd name="connsiteY90" fmla="*/ 4224772 h 6858000"/>
              <a:gd name="connsiteX91" fmla="*/ 5676970 w 12192000"/>
              <a:gd name="connsiteY91" fmla="*/ 4201038 h 6858000"/>
              <a:gd name="connsiteX92" fmla="*/ 5630969 w 12192000"/>
              <a:gd name="connsiteY92" fmla="*/ 4155054 h 6858000"/>
              <a:gd name="connsiteX93" fmla="*/ 5676970 w 12192000"/>
              <a:gd name="connsiteY93" fmla="*/ 4085336 h 6858000"/>
              <a:gd name="connsiteX94" fmla="*/ 5630969 w 12192000"/>
              <a:gd name="connsiteY94" fmla="*/ 4039352 h 6858000"/>
              <a:gd name="connsiteX95" fmla="*/ 5723711 w 12192000"/>
              <a:gd name="connsiteY95" fmla="*/ 3899916 h 6858000"/>
              <a:gd name="connsiteX96" fmla="*/ 5630969 w 12192000"/>
              <a:gd name="connsiteY96" fmla="*/ 3807206 h 6858000"/>
              <a:gd name="connsiteX97" fmla="*/ 5352745 w 12192000"/>
              <a:gd name="connsiteY97" fmla="*/ 3922908 h 6858000"/>
              <a:gd name="connsiteX98" fmla="*/ 5260003 w 12192000"/>
              <a:gd name="connsiteY98" fmla="*/ 3922908 h 6858000"/>
              <a:gd name="connsiteX99" fmla="*/ 5214004 w 12192000"/>
              <a:gd name="connsiteY99" fmla="*/ 3992626 h 6858000"/>
              <a:gd name="connsiteX100" fmla="*/ 5167262 w 12192000"/>
              <a:gd name="connsiteY100" fmla="*/ 3922908 h 6858000"/>
              <a:gd name="connsiteX101" fmla="*/ 5121263 w 12192000"/>
              <a:gd name="connsiteY101" fmla="*/ 4039352 h 6858000"/>
              <a:gd name="connsiteX102" fmla="*/ 5074521 w 12192000"/>
              <a:gd name="connsiteY102" fmla="*/ 3946642 h 6858000"/>
              <a:gd name="connsiteX103" fmla="*/ 5028521 w 12192000"/>
              <a:gd name="connsiteY103" fmla="*/ 4108328 h 6858000"/>
              <a:gd name="connsiteX104" fmla="*/ 5004779 w 12192000"/>
              <a:gd name="connsiteY104" fmla="*/ 4039352 h 6858000"/>
              <a:gd name="connsiteX105" fmla="*/ 4981779 w 12192000"/>
              <a:gd name="connsiteY105" fmla="*/ 4085336 h 6858000"/>
              <a:gd name="connsiteX106" fmla="*/ 4935779 w 12192000"/>
              <a:gd name="connsiteY106" fmla="*/ 3946642 h 6858000"/>
              <a:gd name="connsiteX107" fmla="*/ 4889038 w 12192000"/>
              <a:gd name="connsiteY107" fmla="*/ 4085336 h 6858000"/>
              <a:gd name="connsiteX108" fmla="*/ 4866038 w 12192000"/>
              <a:gd name="connsiteY108" fmla="*/ 4039352 h 6858000"/>
              <a:gd name="connsiteX109" fmla="*/ 4750296 w 12192000"/>
              <a:gd name="connsiteY109" fmla="*/ 4085336 h 6858000"/>
              <a:gd name="connsiteX110" fmla="*/ 4656813 w 12192000"/>
              <a:gd name="connsiteY110" fmla="*/ 3922908 h 6858000"/>
              <a:gd name="connsiteX111" fmla="*/ 4610813 w 12192000"/>
              <a:gd name="connsiteY111" fmla="*/ 4039352 h 6858000"/>
              <a:gd name="connsiteX112" fmla="*/ 4495072 w 12192000"/>
              <a:gd name="connsiteY112" fmla="*/ 3969634 h 6858000"/>
              <a:gd name="connsiteX113" fmla="*/ 4355589 w 12192000"/>
              <a:gd name="connsiteY113" fmla="*/ 3922908 h 6858000"/>
              <a:gd name="connsiteX114" fmla="*/ 4286589 w 12192000"/>
              <a:gd name="connsiteY114" fmla="*/ 3899916 h 6858000"/>
              <a:gd name="connsiteX115" fmla="*/ 4262847 w 12192000"/>
              <a:gd name="connsiteY115" fmla="*/ 3853932 h 6858000"/>
              <a:gd name="connsiteX116" fmla="*/ 4216848 w 12192000"/>
              <a:gd name="connsiteY116" fmla="*/ 3853932 h 6858000"/>
              <a:gd name="connsiteX117" fmla="*/ 4193848 w 12192000"/>
              <a:gd name="connsiteY117" fmla="*/ 4433184 h 6858000"/>
              <a:gd name="connsiteX118" fmla="*/ 4262847 w 12192000"/>
              <a:gd name="connsiteY118" fmla="*/ 4942718 h 6858000"/>
              <a:gd name="connsiteX119" fmla="*/ 4472072 w 12192000"/>
              <a:gd name="connsiteY119" fmla="*/ 5035428 h 6858000"/>
              <a:gd name="connsiteX120" fmla="*/ 4703555 w 12192000"/>
              <a:gd name="connsiteY120" fmla="*/ 5082154 h 6858000"/>
              <a:gd name="connsiteX121" fmla="*/ 4656813 w 12192000"/>
              <a:gd name="connsiteY121" fmla="*/ 5244581 h 6858000"/>
              <a:gd name="connsiteX122" fmla="*/ 4262847 w 12192000"/>
              <a:gd name="connsiteY122" fmla="*/ 5267574 h 6858000"/>
              <a:gd name="connsiteX123" fmla="*/ 3706399 w 12192000"/>
              <a:gd name="connsiteY123" fmla="*/ 5220848 h 6858000"/>
              <a:gd name="connsiteX124" fmla="*/ 3637400 w 12192000"/>
              <a:gd name="connsiteY124" fmla="*/ 5290566 h 6858000"/>
              <a:gd name="connsiteX125" fmla="*/ 3126951 w 12192000"/>
              <a:gd name="connsiteY125" fmla="*/ 5290566 h 6858000"/>
              <a:gd name="connsiteX126" fmla="*/ 2825727 w 12192000"/>
              <a:gd name="connsiteY126" fmla="*/ 4896734 h 6858000"/>
              <a:gd name="connsiteX127" fmla="*/ 2801985 w 12192000"/>
              <a:gd name="connsiteY127" fmla="*/ 4734306 h 6858000"/>
              <a:gd name="connsiteX128" fmla="*/ 2871726 w 12192000"/>
              <a:gd name="connsiteY128" fmla="*/ 4595612 h 6858000"/>
              <a:gd name="connsiteX129" fmla="*/ 2988209 w 12192000"/>
              <a:gd name="connsiteY129" fmla="*/ 4410192 h 6858000"/>
              <a:gd name="connsiteX130" fmla="*/ 2941468 w 12192000"/>
              <a:gd name="connsiteY130" fmla="*/ 4363466 h 6858000"/>
              <a:gd name="connsiteX131" fmla="*/ 2988209 w 12192000"/>
              <a:gd name="connsiteY131" fmla="*/ 4340474 h 6858000"/>
              <a:gd name="connsiteX132" fmla="*/ 2918468 w 12192000"/>
              <a:gd name="connsiteY132" fmla="*/ 4317482 h 6858000"/>
              <a:gd name="connsiteX133" fmla="*/ 3011210 w 12192000"/>
              <a:gd name="connsiteY133" fmla="*/ 4224772 h 6858000"/>
              <a:gd name="connsiteX134" fmla="*/ 2964468 w 12192000"/>
              <a:gd name="connsiteY134" fmla="*/ 4224772 h 6858000"/>
              <a:gd name="connsiteX135" fmla="*/ 3103951 w 12192000"/>
              <a:gd name="connsiteY135" fmla="*/ 4015618 h 6858000"/>
              <a:gd name="connsiteX136" fmla="*/ 3057209 w 12192000"/>
              <a:gd name="connsiteY136" fmla="*/ 4015618 h 6858000"/>
              <a:gd name="connsiteX137" fmla="*/ 3080951 w 12192000"/>
              <a:gd name="connsiteY137" fmla="*/ 3922908 h 6858000"/>
              <a:gd name="connsiteX138" fmla="*/ 3011210 w 12192000"/>
              <a:gd name="connsiteY138" fmla="*/ 3899916 h 6858000"/>
              <a:gd name="connsiteX139" fmla="*/ 3080951 w 12192000"/>
              <a:gd name="connsiteY139" fmla="*/ 3784214 h 6858000"/>
              <a:gd name="connsiteX140" fmla="*/ 3011210 w 12192000"/>
              <a:gd name="connsiteY140" fmla="*/ 3853932 h 6858000"/>
              <a:gd name="connsiteX141" fmla="*/ 3057209 w 12192000"/>
              <a:gd name="connsiteY141" fmla="*/ 3737488 h 6858000"/>
              <a:gd name="connsiteX142" fmla="*/ 2988209 w 12192000"/>
              <a:gd name="connsiteY142" fmla="*/ 3761222 h 6858000"/>
              <a:gd name="connsiteX143" fmla="*/ 3126951 w 12192000"/>
              <a:gd name="connsiteY143" fmla="*/ 3598794 h 6858000"/>
              <a:gd name="connsiteX144" fmla="*/ 2964468 w 12192000"/>
              <a:gd name="connsiteY144" fmla="*/ 3621786 h 6858000"/>
              <a:gd name="connsiteX145" fmla="*/ 3034209 w 12192000"/>
              <a:gd name="connsiteY145" fmla="*/ 3390382 h 6858000"/>
              <a:gd name="connsiteX146" fmla="*/ 2964468 w 12192000"/>
              <a:gd name="connsiteY146" fmla="*/ 3413374 h 6858000"/>
              <a:gd name="connsiteX147" fmla="*/ 3034209 w 12192000"/>
              <a:gd name="connsiteY147" fmla="*/ 3250946 h 6858000"/>
              <a:gd name="connsiteX148" fmla="*/ 3034209 w 12192000"/>
              <a:gd name="connsiteY148" fmla="*/ 2949824 h 6858000"/>
              <a:gd name="connsiteX149" fmla="*/ 3103951 w 12192000"/>
              <a:gd name="connsiteY149" fmla="*/ 2416556 h 6858000"/>
              <a:gd name="connsiteX150" fmla="*/ 3660399 w 12192000"/>
              <a:gd name="connsiteY150" fmla="*/ 2000474 h 6858000"/>
              <a:gd name="connsiteX151" fmla="*/ 4495072 w 12192000"/>
              <a:gd name="connsiteY151" fmla="*/ 1629634 h 6858000"/>
              <a:gd name="connsiteX152" fmla="*/ 5422486 w 12192000"/>
              <a:gd name="connsiteY152" fmla="*/ 1698610 h 6858000"/>
              <a:gd name="connsiteX153" fmla="*/ 5978936 w 12192000"/>
              <a:gd name="connsiteY153" fmla="*/ 1745336 h 6858000"/>
              <a:gd name="connsiteX154" fmla="*/ 6697866 w 12192000"/>
              <a:gd name="connsiteY154" fmla="*/ 1559916 h 6858000"/>
              <a:gd name="connsiteX155" fmla="*/ 6895788 w 12192000"/>
              <a:gd name="connsiteY155" fmla="*/ 1540586 h 6858000"/>
              <a:gd name="connsiteX156" fmla="*/ 394445 w 12192000"/>
              <a:gd name="connsiteY156" fmla="*/ 392667 h 6858000"/>
              <a:gd name="connsiteX157" fmla="*/ 394445 w 12192000"/>
              <a:gd name="connsiteY157" fmla="*/ 6465331 h 6858000"/>
              <a:gd name="connsiteX158" fmla="*/ 11797551 w 12192000"/>
              <a:gd name="connsiteY158" fmla="*/ 6465331 h 6858000"/>
              <a:gd name="connsiteX159" fmla="*/ 11797551 w 12192000"/>
              <a:gd name="connsiteY159" fmla="*/ 392667 h 6858000"/>
              <a:gd name="connsiteX160" fmla="*/ 0 w 12192000"/>
              <a:gd name="connsiteY160" fmla="*/ 0 h 6858000"/>
              <a:gd name="connsiteX161" fmla="*/ 12192000 w 12192000"/>
              <a:gd name="connsiteY161" fmla="*/ 0 h 6858000"/>
              <a:gd name="connsiteX162" fmla="*/ 12192000 w 12192000"/>
              <a:gd name="connsiteY162" fmla="*/ 6858000 h 6858000"/>
              <a:gd name="connsiteX163" fmla="*/ 0 w 12192000"/>
              <a:gd name="connsiteY16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12192000" h="6858000">
                <a:moveTo>
                  <a:pt x="3567659" y="4781033"/>
                </a:moveTo>
                <a:cubicBezTo>
                  <a:pt x="3567659" y="4781033"/>
                  <a:pt x="3567659" y="4781033"/>
                  <a:pt x="3451918" y="4896735"/>
                </a:cubicBezTo>
                <a:cubicBezTo>
                  <a:pt x="3451918" y="4896735"/>
                  <a:pt x="3405176" y="4942719"/>
                  <a:pt x="3405176" y="4989445"/>
                </a:cubicBezTo>
                <a:cubicBezTo>
                  <a:pt x="3405176" y="5059163"/>
                  <a:pt x="3405176" y="5105147"/>
                  <a:pt x="3405176" y="5105147"/>
                </a:cubicBezTo>
                <a:cubicBezTo>
                  <a:pt x="3405176" y="5105147"/>
                  <a:pt x="3428176" y="5151872"/>
                  <a:pt x="3451918" y="5128139"/>
                </a:cubicBezTo>
                <a:cubicBezTo>
                  <a:pt x="3474917" y="5128139"/>
                  <a:pt x="3520917" y="5105147"/>
                  <a:pt x="3567659" y="5105147"/>
                </a:cubicBezTo>
                <a:cubicBezTo>
                  <a:pt x="3567659" y="5128139"/>
                  <a:pt x="3567659" y="5128139"/>
                  <a:pt x="3590659" y="5128139"/>
                </a:cubicBezTo>
                <a:cubicBezTo>
                  <a:pt x="3544659" y="5082155"/>
                  <a:pt x="3497917" y="4966453"/>
                  <a:pt x="3567659" y="4781033"/>
                </a:cubicBezTo>
                <a:close/>
                <a:moveTo>
                  <a:pt x="6895788" y="1540586"/>
                </a:moveTo>
                <a:cubicBezTo>
                  <a:pt x="7111864" y="1539473"/>
                  <a:pt x="7363935" y="1600523"/>
                  <a:pt x="7485797" y="1791320"/>
                </a:cubicBezTo>
                <a:cubicBezTo>
                  <a:pt x="7671280" y="2045716"/>
                  <a:pt x="7787022" y="2185152"/>
                  <a:pt x="8019246" y="2277862"/>
                </a:cubicBezTo>
                <a:cubicBezTo>
                  <a:pt x="8227729" y="2393564"/>
                  <a:pt x="8413212" y="2509266"/>
                  <a:pt x="8459953" y="2601976"/>
                </a:cubicBezTo>
                <a:cubicBezTo>
                  <a:pt x="8482953" y="2671694"/>
                  <a:pt x="8482953" y="2741412"/>
                  <a:pt x="8552695" y="2741412"/>
                </a:cubicBezTo>
                <a:cubicBezTo>
                  <a:pt x="8645436" y="2764404"/>
                  <a:pt x="8691435" y="2787396"/>
                  <a:pt x="8691435" y="2787396"/>
                </a:cubicBezTo>
                <a:cubicBezTo>
                  <a:pt x="8691435" y="2787396"/>
                  <a:pt x="8714435" y="2834122"/>
                  <a:pt x="8761177" y="2834122"/>
                </a:cubicBezTo>
                <a:cubicBezTo>
                  <a:pt x="8807177" y="2857114"/>
                  <a:pt x="8853919" y="2857114"/>
                  <a:pt x="8876919" y="2903098"/>
                </a:cubicBezTo>
                <a:cubicBezTo>
                  <a:pt x="8876919" y="2926832"/>
                  <a:pt x="8807177" y="2995808"/>
                  <a:pt x="8807177" y="2995808"/>
                </a:cubicBezTo>
                <a:cubicBezTo>
                  <a:pt x="8807177" y="2995808"/>
                  <a:pt x="8853919" y="3065526"/>
                  <a:pt x="8899919" y="3112252"/>
                </a:cubicBezTo>
                <a:cubicBezTo>
                  <a:pt x="8946660" y="3135244"/>
                  <a:pt x="9039401" y="3158236"/>
                  <a:pt x="9062401" y="3250946"/>
                </a:cubicBezTo>
                <a:cubicBezTo>
                  <a:pt x="9085401" y="3320664"/>
                  <a:pt x="9085401" y="3343656"/>
                  <a:pt x="9085401" y="3366648"/>
                </a:cubicBezTo>
                <a:cubicBezTo>
                  <a:pt x="9108401" y="3413374"/>
                  <a:pt x="9108401" y="3436366"/>
                  <a:pt x="9108401" y="3483092"/>
                </a:cubicBezTo>
                <a:cubicBezTo>
                  <a:pt x="9108401" y="3529076"/>
                  <a:pt x="9108401" y="3575802"/>
                  <a:pt x="9085401" y="3598794"/>
                </a:cubicBezTo>
                <a:cubicBezTo>
                  <a:pt x="9085401" y="3644778"/>
                  <a:pt x="9132143" y="3737488"/>
                  <a:pt x="9178143" y="3784214"/>
                </a:cubicBezTo>
                <a:cubicBezTo>
                  <a:pt x="9201885" y="3853932"/>
                  <a:pt x="9317625" y="4015618"/>
                  <a:pt x="9340625" y="4039352"/>
                </a:cubicBezTo>
                <a:cubicBezTo>
                  <a:pt x="9387367" y="4062344"/>
                  <a:pt x="9410367" y="4062344"/>
                  <a:pt x="9387367" y="4108328"/>
                </a:cubicBezTo>
                <a:cubicBezTo>
                  <a:pt x="9340625" y="4155054"/>
                  <a:pt x="9317625" y="4155054"/>
                  <a:pt x="9294626" y="4178046"/>
                </a:cubicBezTo>
                <a:cubicBezTo>
                  <a:pt x="9247884" y="4201038"/>
                  <a:pt x="9247884" y="4247764"/>
                  <a:pt x="9201885" y="4270756"/>
                </a:cubicBezTo>
                <a:cubicBezTo>
                  <a:pt x="9155143" y="4270756"/>
                  <a:pt x="9155143" y="4317482"/>
                  <a:pt x="9062401" y="4340474"/>
                </a:cubicBezTo>
                <a:cubicBezTo>
                  <a:pt x="8992659" y="4340474"/>
                  <a:pt x="8923660" y="4317482"/>
                  <a:pt x="8876919" y="4270756"/>
                </a:cubicBezTo>
                <a:cubicBezTo>
                  <a:pt x="8830919" y="4247764"/>
                  <a:pt x="8761177" y="4247764"/>
                  <a:pt x="8761177" y="4247764"/>
                </a:cubicBezTo>
                <a:cubicBezTo>
                  <a:pt x="8761177" y="4247764"/>
                  <a:pt x="8598694" y="4224772"/>
                  <a:pt x="8552695" y="4224772"/>
                </a:cubicBezTo>
                <a:cubicBezTo>
                  <a:pt x="8505953" y="4224772"/>
                  <a:pt x="8436212" y="4201038"/>
                  <a:pt x="8436212" y="4201038"/>
                </a:cubicBezTo>
                <a:lnTo>
                  <a:pt x="8459953" y="4155054"/>
                </a:lnTo>
                <a:lnTo>
                  <a:pt x="8343470" y="4178046"/>
                </a:lnTo>
                <a:cubicBezTo>
                  <a:pt x="8343470" y="4178046"/>
                  <a:pt x="8343470" y="4178046"/>
                  <a:pt x="8343470" y="4108328"/>
                </a:cubicBezTo>
                <a:cubicBezTo>
                  <a:pt x="8343470" y="4108328"/>
                  <a:pt x="8343470" y="4108328"/>
                  <a:pt x="8297470" y="4108328"/>
                </a:cubicBezTo>
                <a:cubicBezTo>
                  <a:pt x="8297470" y="4108328"/>
                  <a:pt x="8297470" y="4108328"/>
                  <a:pt x="8227729" y="4015618"/>
                </a:cubicBezTo>
                <a:cubicBezTo>
                  <a:pt x="8227729" y="4015618"/>
                  <a:pt x="8227729" y="4015618"/>
                  <a:pt x="8088246" y="3969634"/>
                </a:cubicBezTo>
                <a:cubicBezTo>
                  <a:pt x="8088246" y="3969634"/>
                  <a:pt x="8088246" y="3969634"/>
                  <a:pt x="8065246" y="3922908"/>
                </a:cubicBezTo>
                <a:cubicBezTo>
                  <a:pt x="8065246" y="3922908"/>
                  <a:pt x="8065246" y="3922908"/>
                  <a:pt x="8019246" y="3946642"/>
                </a:cubicBezTo>
                <a:cubicBezTo>
                  <a:pt x="8019246" y="3946642"/>
                  <a:pt x="8019246" y="3946642"/>
                  <a:pt x="7972504" y="3853932"/>
                </a:cubicBezTo>
                <a:cubicBezTo>
                  <a:pt x="7972504" y="3853932"/>
                  <a:pt x="7972504" y="3853932"/>
                  <a:pt x="7856763" y="3853932"/>
                </a:cubicBezTo>
                <a:cubicBezTo>
                  <a:pt x="7856763" y="3853932"/>
                  <a:pt x="7856763" y="3853932"/>
                  <a:pt x="7833763" y="3807206"/>
                </a:cubicBezTo>
                <a:cubicBezTo>
                  <a:pt x="7833763" y="3807206"/>
                  <a:pt x="7833763" y="3807206"/>
                  <a:pt x="7718022" y="3876924"/>
                </a:cubicBezTo>
                <a:cubicBezTo>
                  <a:pt x="7718022" y="3876924"/>
                  <a:pt x="7718022" y="3992626"/>
                  <a:pt x="7741022" y="4085336"/>
                </a:cubicBezTo>
                <a:cubicBezTo>
                  <a:pt x="7764022" y="4178046"/>
                  <a:pt x="7972504" y="4525894"/>
                  <a:pt x="8065246" y="4664588"/>
                </a:cubicBezTo>
                <a:cubicBezTo>
                  <a:pt x="8157987" y="4781032"/>
                  <a:pt x="8297470" y="4966452"/>
                  <a:pt x="8367212" y="5012436"/>
                </a:cubicBezTo>
                <a:cubicBezTo>
                  <a:pt x="8436212" y="5059162"/>
                  <a:pt x="8598694" y="5105146"/>
                  <a:pt x="8714435" y="5151871"/>
                </a:cubicBezTo>
                <a:cubicBezTo>
                  <a:pt x="8830919" y="5174864"/>
                  <a:pt x="8899919" y="5220848"/>
                  <a:pt x="8853919" y="5220848"/>
                </a:cubicBezTo>
                <a:cubicBezTo>
                  <a:pt x="8830919" y="5244581"/>
                  <a:pt x="8761177" y="5244581"/>
                  <a:pt x="8761177" y="5267574"/>
                </a:cubicBezTo>
                <a:cubicBezTo>
                  <a:pt x="8738177" y="5267574"/>
                  <a:pt x="8761177" y="5290566"/>
                  <a:pt x="8645436" y="5290566"/>
                </a:cubicBezTo>
                <a:cubicBezTo>
                  <a:pt x="8528953" y="5313558"/>
                  <a:pt x="8250729" y="5337291"/>
                  <a:pt x="8157987" y="5290566"/>
                </a:cubicBezTo>
                <a:cubicBezTo>
                  <a:pt x="8065246" y="5267574"/>
                  <a:pt x="8088246" y="5220848"/>
                  <a:pt x="7996246" y="5220848"/>
                </a:cubicBezTo>
                <a:cubicBezTo>
                  <a:pt x="7903505" y="5244581"/>
                  <a:pt x="7833763" y="5290566"/>
                  <a:pt x="7787022" y="5244581"/>
                </a:cubicBezTo>
                <a:cubicBezTo>
                  <a:pt x="7764022" y="5174864"/>
                  <a:pt x="7810763" y="5105146"/>
                  <a:pt x="7787022" y="5082154"/>
                </a:cubicBezTo>
                <a:cubicBezTo>
                  <a:pt x="7741022" y="5059162"/>
                  <a:pt x="7648280" y="5035428"/>
                  <a:pt x="7648280" y="5035428"/>
                </a:cubicBezTo>
                <a:cubicBezTo>
                  <a:pt x="7648280" y="5035428"/>
                  <a:pt x="7648280" y="5035428"/>
                  <a:pt x="7485797" y="5012436"/>
                </a:cubicBezTo>
                <a:cubicBezTo>
                  <a:pt x="7485797" y="5012436"/>
                  <a:pt x="7485797" y="5012436"/>
                  <a:pt x="7508797" y="4942718"/>
                </a:cubicBezTo>
                <a:cubicBezTo>
                  <a:pt x="7508797" y="4942718"/>
                  <a:pt x="7508797" y="4942718"/>
                  <a:pt x="7439798" y="4919726"/>
                </a:cubicBezTo>
                <a:cubicBezTo>
                  <a:pt x="7439798" y="4919726"/>
                  <a:pt x="7439798" y="4919726"/>
                  <a:pt x="7416056" y="4827016"/>
                </a:cubicBezTo>
                <a:cubicBezTo>
                  <a:pt x="7416056" y="4827016"/>
                  <a:pt x="7416056" y="4827016"/>
                  <a:pt x="7323315" y="4873742"/>
                </a:cubicBezTo>
                <a:cubicBezTo>
                  <a:pt x="7323315" y="4873742"/>
                  <a:pt x="7323315" y="4873742"/>
                  <a:pt x="7184573" y="4664588"/>
                </a:cubicBezTo>
                <a:cubicBezTo>
                  <a:pt x="7184573" y="4664588"/>
                  <a:pt x="7184573" y="4664588"/>
                  <a:pt x="7137832" y="4711314"/>
                </a:cubicBezTo>
                <a:cubicBezTo>
                  <a:pt x="7137832" y="4711314"/>
                  <a:pt x="7137832" y="4711314"/>
                  <a:pt x="7045090" y="4479168"/>
                </a:cubicBezTo>
                <a:cubicBezTo>
                  <a:pt x="7045090" y="4479168"/>
                  <a:pt x="7045090" y="4479168"/>
                  <a:pt x="6976091" y="4502902"/>
                </a:cubicBezTo>
                <a:cubicBezTo>
                  <a:pt x="6976091" y="4502902"/>
                  <a:pt x="6976091" y="4502902"/>
                  <a:pt x="6976091" y="4340474"/>
                </a:cubicBezTo>
                <a:cubicBezTo>
                  <a:pt x="6976091" y="4340474"/>
                  <a:pt x="6976091" y="4340474"/>
                  <a:pt x="6906349" y="4340474"/>
                </a:cubicBezTo>
                <a:cubicBezTo>
                  <a:pt x="6906349" y="4340474"/>
                  <a:pt x="6906349" y="4340474"/>
                  <a:pt x="6859607" y="4108328"/>
                </a:cubicBezTo>
                <a:cubicBezTo>
                  <a:pt x="6859607" y="4108328"/>
                  <a:pt x="6859607" y="4108328"/>
                  <a:pt x="6813608" y="4132062"/>
                </a:cubicBezTo>
                <a:cubicBezTo>
                  <a:pt x="6813608" y="4132062"/>
                  <a:pt x="6813608" y="4132062"/>
                  <a:pt x="6766866" y="3946642"/>
                </a:cubicBezTo>
                <a:cubicBezTo>
                  <a:pt x="6766866" y="3946642"/>
                  <a:pt x="6628125" y="3946642"/>
                  <a:pt x="6558383" y="4039352"/>
                </a:cubicBezTo>
                <a:cubicBezTo>
                  <a:pt x="6465642" y="4132062"/>
                  <a:pt x="6395900" y="4363466"/>
                  <a:pt x="6349901" y="4456176"/>
                </a:cubicBezTo>
                <a:cubicBezTo>
                  <a:pt x="6303159" y="4548886"/>
                  <a:pt x="6210417" y="4664588"/>
                  <a:pt x="6187418" y="4757298"/>
                </a:cubicBezTo>
                <a:cubicBezTo>
                  <a:pt x="6164418" y="4850008"/>
                  <a:pt x="6141418" y="4989444"/>
                  <a:pt x="6141418" y="4989444"/>
                </a:cubicBezTo>
                <a:cubicBezTo>
                  <a:pt x="6141418" y="4989444"/>
                  <a:pt x="6141418" y="4989444"/>
                  <a:pt x="6164418" y="5059162"/>
                </a:cubicBezTo>
                <a:cubicBezTo>
                  <a:pt x="6164418" y="5059162"/>
                  <a:pt x="6187418" y="5128138"/>
                  <a:pt x="6257159" y="5105146"/>
                </a:cubicBezTo>
                <a:cubicBezTo>
                  <a:pt x="6303159" y="5105146"/>
                  <a:pt x="6442642" y="5105146"/>
                  <a:pt x="6465642" y="5174864"/>
                </a:cubicBezTo>
                <a:cubicBezTo>
                  <a:pt x="6488642" y="5220848"/>
                  <a:pt x="6512383" y="5244581"/>
                  <a:pt x="6488642" y="5290566"/>
                </a:cubicBezTo>
                <a:cubicBezTo>
                  <a:pt x="6465642" y="5313558"/>
                  <a:pt x="6280159" y="5313558"/>
                  <a:pt x="6187418" y="5313558"/>
                </a:cubicBezTo>
                <a:cubicBezTo>
                  <a:pt x="6071677" y="5313558"/>
                  <a:pt x="5863195" y="5290566"/>
                  <a:pt x="5839453" y="5290566"/>
                </a:cubicBezTo>
                <a:cubicBezTo>
                  <a:pt x="5793452" y="5267574"/>
                  <a:pt x="5770452" y="5220848"/>
                  <a:pt x="5770452" y="5220848"/>
                </a:cubicBezTo>
                <a:cubicBezTo>
                  <a:pt x="5770452" y="5220848"/>
                  <a:pt x="5816452" y="5151871"/>
                  <a:pt x="5770452" y="5128138"/>
                </a:cubicBezTo>
                <a:cubicBezTo>
                  <a:pt x="5723711" y="5082154"/>
                  <a:pt x="5607969" y="4989444"/>
                  <a:pt x="5653969" y="4942718"/>
                </a:cubicBezTo>
                <a:cubicBezTo>
                  <a:pt x="5676970" y="4896734"/>
                  <a:pt x="5700712" y="4781032"/>
                  <a:pt x="5676970" y="4757298"/>
                </a:cubicBezTo>
                <a:cubicBezTo>
                  <a:pt x="5653969" y="4734306"/>
                  <a:pt x="5630969" y="4618604"/>
                  <a:pt x="5630969" y="4618604"/>
                </a:cubicBezTo>
                <a:cubicBezTo>
                  <a:pt x="5630969" y="4618604"/>
                  <a:pt x="5630969" y="4618604"/>
                  <a:pt x="5676970" y="4571878"/>
                </a:cubicBezTo>
                <a:cubicBezTo>
                  <a:pt x="5676970" y="4571878"/>
                  <a:pt x="5676970" y="4571878"/>
                  <a:pt x="5630969" y="4433184"/>
                </a:cubicBezTo>
                <a:cubicBezTo>
                  <a:pt x="5630969" y="4433184"/>
                  <a:pt x="5630969" y="4433184"/>
                  <a:pt x="5653969" y="4386458"/>
                </a:cubicBezTo>
                <a:cubicBezTo>
                  <a:pt x="5653969" y="4386458"/>
                  <a:pt x="5653969" y="4386458"/>
                  <a:pt x="5607969" y="4340474"/>
                </a:cubicBezTo>
                <a:cubicBezTo>
                  <a:pt x="5607969" y="4340474"/>
                  <a:pt x="5607969" y="4340474"/>
                  <a:pt x="5653969" y="4340474"/>
                </a:cubicBezTo>
                <a:cubicBezTo>
                  <a:pt x="5653969" y="4340474"/>
                  <a:pt x="5653969" y="4340474"/>
                  <a:pt x="5630969" y="4224772"/>
                </a:cubicBezTo>
                <a:cubicBezTo>
                  <a:pt x="5630969" y="4224772"/>
                  <a:pt x="5630969" y="4224772"/>
                  <a:pt x="5676970" y="4201038"/>
                </a:cubicBezTo>
                <a:cubicBezTo>
                  <a:pt x="5676970" y="4201038"/>
                  <a:pt x="5676970" y="4201038"/>
                  <a:pt x="5630969" y="4155054"/>
                </a:cubicBezTo>
                <a:cubicBezTo>
                  <a:pt x="5630969" y="4155054"/>
                  <a:pt x="5630969" y="4155054"/>
                  <a:pt x="5676970" y="4085336"/>
                </a:cubicBezTo>
                <a:cubicBezTo>
                  <a:pt x="5676970" y="4085336"/>
                  <a:pt x="5676970" y="4085336"/>
                  <a:pt x="5630969" y="4039352"/>
                </a:cubicBezTo>
                <a:cubicBezTo>
                  <a:pt x="5630969" y="4039352"/>
                  <a:pt x="5746710" y="3946642"/>
                  <a:pt x="5723711" y="3899916"/>
                </a:cubicBezTo>
                <a:cubicBezTo>
                  <a:pt x="5700712" y="3853932"/>
                  <a:pt x="5630969" y="3807206"/>
                  <a:pt x="5630969" y="3807206"/>
                </a:cubicBezTo>
                <a:cubicBezTo>
                  <a:pt x="5630969" y="3807206"/>
                  <a:pt x="5630969" y="3807206"/>
                  <a:pt x="5352745" y="3922908"/>
                </a:cubicBezTo>
                <a:cubicBezTo>
                  <a:pt x="5352745" y="3922908"/>
                  <a:pt x="5352745" y="3922908"/>
                  <a:pt x="5260003" y="3922908"/>
                </a:cubicBezTo>
                <a:cubicBezTo>
                  <a:pt x="5260003" y="3922908"/>
                  <a:pt x="5260003" y="3922908"/>
                  <a:pt x="5214004" y="3992626"/>
                </a:cubicBezTo>
                <a:cubicBezTo>
                  <a:pt x="5214004" y="3992626"/>
                  <a:pt x="5214004" y="3992626"/>
                  <a:pt x="5167262" y="3922908"/>
                </a:cubicBezTo>
                <a:cubicBezTo>
                  <a:pt x="5167262" y="3922908"/>
                  <a:pt x="5167262" y="3922908"/>
                  <a:pt x="5121263" y="4039352"/>
                </a:cubicBezTo>
                <a:cubicBezTo>
                  <a:pt x="5121263" y="4039352"/>
                  <a:pt x="5121263" y="4039352"/>
                  <a:pt x="5074521" y="3946642"/>
                </a:cubicBezTo>
                <a:cubicBezTo>
                  <a:pt x="5074521" y="3946642"/>
                  <a:pt x="5074521" y="3946642"/>
                  <a:pt x="5028521" y="4108328"/>
                </a:cubicBezTo>
                <a:cubicBezTo>
                  <a:pt x="5028521" y="4108328"/>
                  <a:pt x="5028521" y="4108328"/>
                  <a:pt x="5004779" y="4039352"/>
                </a:cubicBezTo>
                <a:cubicBezTo>
                  <a:pt x="5004779" y="4039352"/>
                  <a:pt x="5004779" y="4039352"/>
                  <a:pt x="4981779" y="4085336"/>
                </a:cubicBezTo>
                <a:cubicBezTo>
                  <a:pt x="4981779" y="4085336"/>
                  <a:pt x="4981779" y="4085336"/>
                  <a:pt x="4935779" y="3946642"/>
                </a:cubicBezTo>
                <a:cubicBezTo>
                  <a:pt x="4935779" y="3946642"/>
                  <a:pt x="4935779" y="3946642"/>
                  <a:pt x="4889038" y="4085336"/>
                </a:cubicBezTo>
                <a:cubicBezTo>
                  <a:pt x="4889038" y="4085336"/>
                  <a:pt x="4889038" y="4085336"/>
                  <a:pt x="4866038" y="4039352"/>
                </a:cubicBezTo>
                <a:cubicBezTo>
                  <a:pt x="4866038" y="4039352"/>
                  <a:pt x="4866038" y="4039352"/>
                  <a:pt x="4750296" y="4085336"/>
                </a:cubicBezTo>
                <a:cubicBezTo>
                  <a:pt x="4750296" y="4085336"/>
                  <a:pt x="4750296" y="4085336"/>
                  <a:pt x="4656813" y="3922908"/>
                </a:cubicBezTo>
                <a:cubicBezTo>
                  <a:pt x="4656813" y="3922908"/>
                  <a:pt x="4656813" y="3922908"/>
                  <a:pt x="4610813" y="4039352"/>
                </a:cubicBezTo>
                <a:cubicBezTo>
                  <a:pt x="4610813" y="4039352"/>
                  <a:pt x="4610813" y="4039352"/>
                  <a:pt x="4495072" y="3969634"/>
                </a:cubicBezTo>
                <a:cubicBezTo>
                  <a:pt x="4495072" y="3969634"/>
                  <a:pt x="4495072" y="3969634"/>
                  <a:pt x="4355589" y="3922908"/>
                </a:cubicBezTo>
                <a:cubicBezTo>
                  <a:pt x="4355589" y="3922908"/>
                  <a:pt x="4355589" y="3922908"/>
                  <a:pt x="4286589" y="3899916"/>
                </a:cubicBezTo>
                <a:cubicBezTo>
                  <a:pt x="4286589" y="3899916"/>
                  <a:pt x="4286589" y="3899916"/>
                  <a:pt x="4262847" y="3853932"/>
                </a:cubicBezTo>
                <a:cubicBezTo>
                  <a:pt x="4262847" y="3853932"/>
                  <a:pt x="4262847" y="3853932"/>
                  <a:pt x="4216848" y="3853932"/>
                </a:cubicBezTo>
                <a:cubicBezTo>
                  <a:pt x="4216848" y="3853932"/>
                  <a:pt x="4193848" y="4224772"/>
                  <a:pt x="4193848" y="4433184"/>
                </a:cubicBezTo>
                <a:cubicBezTo>
                  <a:pt x="4193848" y="4618604"/>
                  <a:pt x="4239848" y="4896734"/>
                  <a:pt x="4262847" y="4942718"/>
                </a:cubicBezTo>
                <a:cubicBezTo>
                  <a:pt x="4309589" y="4989444"/>
                  <a:pt x="4402331" y="5059162"/>
                  <a:pt x="4472072" y="5035428"/>
                </a:cubicBezTo>
                <a:cubicBezTo>
                  <a:pt x="4541072" y="5035428"/>
                  <a:pt x="4680555" y="5059162"/>
                  <a:pt x="4703555" y="5082154"/>
                </a:cubicBezTo>
                <a:cubicBezTo>
                  <a:pt x="4703555" y="5128138"/>
                  <a:pt x="4656813" y="5244581"/>
                  <a:pt x="4656813" y="5244581"/>
                </a:cubicBezTo>
                <a:cubicBezTo>
                  <a:pt x="4656813" y="5244581"/>
                  <a:pt x="4355589" y="5267574"/>
                  <a:pt x="4262847" y="5267574"/>
                </a:cubicBezTo>
                <a:cubicBezTo>
                  <a:pt x="4193848" y="5267574"/>
                  <a:pt x="3730141" y="5220848"/>
                  <a:pt x="3706399" y="5220848"/>
                </a:cubicBezTo>
                <a:cubicBezTo>
                  <a:pt x="3660399" y="5220848"/>
                  <a:pt x="3683399" y="5267574"/>
                  <a:pt x="3637400" y="5290566"/>
                </a:cubicBezTo>
                <a:cubicBezTo>
                  <a:pt x="3590658" y="5313558"/>
                  <a:pt x="3173692" y="5337291"/>
                  <a:pt x="3126951" y="5290566"/>
                </a:cubicBezTo>
                <a:cubicBezTo>
                  <a:pt x="3057209" y="5267574"/>
                  <a:pt x="2825727" y="5012436"/>
                  <a:pt x="2825727" y="4896734"/>
                </a:cubicBezTo>
                <a:cubicBezTo>
                  <a:pt x="2825727" y="4781032"/>
                  <a:pt x="2778985" y="4781032"/>
                  <a:pt x="2801985" y="4734306"/>
                </a:cubicBezTo>
                <a:cubicBezTo>
                  <a:pt x="2848726" y="4688322"/>
                  <a:pt x="2848726" y="4641596"/>
                  <a:pt x="2871726" y="4595612"/>
                </a:cubicBezTo>
                <a:cubicBezTo>
                  <a:pt x="2918468" y="4548886"/>
                  <a:pt x="2988209" y="4410192"/>
                  <a:pt x="2988209" y="4410192"/>
                </a:cubicBezTo>
                <a:cubicBezTo>
                  <a:pt x="2988209" y="4410192"/>
                  <a:pt x="2988209" y="4410192"/>
                  <a:pt x="2941468" y="4363466"/>
                </a:cubicBezTo>
                <a:cubicBezTo>
                  <a:pt x="2941468" y="4363466"/>
                  <a:pt x="2941468" y="4363466"/>
                  <a:pt x="2988209" y="4340474"/>
                </a:cubicBezTo>
                <a:cubicBezTo>
                  <a:pt x="2988209" y="4340474"/>
                  <a:pt x="2988209" y="4340474"/>
                  <a:pt x="2918468" y="4317482"/>
                </a:cubicBezTo>
                <a:cubicBezTo>
                  <a:pt x="2918468" y="4317482"/>
                  <a:pt x="2918468" y="4317482"/>
                  <a:pt x="3011210" y="4224772"/>
                </a:cubicBezTo>
                <a:cubicBezTo>
                  <a:pt x="3011210" y="4224772"/>
                  <a:pt x="3011210" y="4224772"/>
                  <a:pt x="2964468" y="4224772"/>
                </a:cubicBezTo>
                <a:cubicBezTo>
                  <a:pt x="2964468" y="4224772"/>
                  <a:pt x="2964468" y="4224772"/>
                  <a:pt x="3103951" y="4015618"/>
                </a:cubicBezTo>
                <a:cubicBezTo>
                  <a:pt x="3103951" y="4015618"/>
                  <a:pt x="3103951" y="4015618"/>
                  <a:pt x="3057209" y="4015618"/>
                </a:cubicBezTo>
                <a:cubicBezTo>
                  <a:pt x="3057209" y="4015618"/>
                  <a:pt x="3057209" y="4015618"/>
                  <a:pt x="3080951" y="3922908"/>
                </a:cubicBezTo>
                <a:cubicBezTo>
                  <a:pt x="3080951" y="3922908"/>
                  <a:pt x="3080951" y="3922908"/>
                  <a:pt x="3011210" y="3899916"/>
                </a:cubicBezTo>
                <a:cubicBezTo>
                  <a:pt x="3011210" y="3899916"/>
                  <a:pt x="3011210" y="3899916"/>
                  <a:pt x="3080951" y="3784214"/>
                </a:cubicBezTo>
                <a:cubicBezTo>
                  <a:pt x="3080951" y="3784214"/>
                  <a:pt x="3080951" y="3784214"/>
                  <a:pt x="3011210" y="3853932"/>
                </a:cubicBezTo>
                <a:cubicBezTo>
                  <a:pt x="3011210" y="3853932"/>
                  <a:pt x="3011210" y="3853932"/>
                  <a:pt x="3057209" y="3737488"/>
                </a:cubicBezTo>
                <a:cubicBezTo>
                  <a:pt x="3057209" y="3737488"/>
                  <a:pt x="3057209" y="3737488"/>
                  <a:pt x="2988209" y="3761222"/>
                </a:cubicBezTo>
                <a:cubicBezTo>
                  <a:pt x="2988209" y="3761222"/>
                  <a:pt x="2988209" y="3761222"/>
                  <a:pt x="3126951" y="3598794"/>
                </a:cubicBezTo>
                <a:cubicBezTo>
                  <a:pt x="3126951" y="3598794"/>
                  <a:pt x="3126951" y="3598794"/>
                  <a:pt x="2964468" y="3621786"/>
                </a:cubicBezTo>
                <a:cubicBezTo>
                  <a:pt x="2964468" y="3621786"/>
                  <a:pt x="2964468" y="3621786"/>
                  <a:pt x="3034209" y="3390382"/>
                </a:cubicBezTo>
                <a:cubicBezTo>
                  <a:pt x="3034209" y="3390382"/>
                  <a:pt x="3034209" y="3390382"/>
                  <a:pt x="2964468" y="3413374"/>
                </a:cubicBezTo>
                <a:cubicBezTo>
                  <a:pt x="2964468" y="3413374"/>
                  <a:pt x="2964468" y="3413374"/>
                  <a:pt x="3034209" y="3250946"/>
                </a:cubicBezTo>
                <a:cubicBezTo>
                  <a:pt x="3034209" y="3250946"/>
                  <a:pt x="3080951" y="3088518"/>
                  <a:pt x="3034209" y="2949824"/>
                </a:cubicBezTo>
                <a:cubicBezTo>
                  <a:pt x="3011210" y="2810388"/>
                  <a:pt x="2988209" y="2578984"/>
                  <a:pt x="3103951" y="2416556"/>
                </a:cubicBezTo>
                <a:cubicBezTo>
                  <a:pt x="3196692" y="2231136"/>
                  <a:pt x="3451917" y="2092442"/>
                  <a:pt x="3660399" y="2000474"/>
                </a:cubicBezTo>
                <a:cubicBezTo>
                  <a:pt x="3845882" y="1884030"/>
                  <a:pt x="4193848" y="1698610"/>
                  <a:pt x="4495072" y="1629634"/>
                </a:cubicBezTo>
                <a:cubicBezTo>
                  <a:pt x="4796297" y="1559916"/>
                  <a:pt x="5260003" y="1652626"/>
                  <a:pt x="5422486" y="1698610"/>
                </a:cubicBezTo>
                <a:cubicBezTo>
                  <a:pt x="5607969" y="1722344"/>
                  <a:pt x="5816452" y="1745336"/>
                  <a:pt x="5978936" y="1745336"/>
                </a:cubicBezTo>
                <a:cubicBezTo>
                  <a:pt x="6141418" y="1745336"/>
                  <a:pt x="6488642" y="1605900"/>
                  <a:pt x="6697866" y="1559916"/>
                </a:cubicBezTo>
                <a:cubicBezTo>
                  <a:pt x="6755737" y="1548234"/>
                  <a:pt x="6823763" y="1540957"/>
                  <a:pt x="6895788" y="1540586"/>
                </a:cubicBezTo>
                <a:close/>
                <a:moveTo>
                  <a:pt x="394445" y="392667"/>
                </a:moveTo>
                <a:lnTo>
                  <a:pt x="394445" y="6465331"/>
                </a:lnTo>
                <a:lnTo>
                  <a:pt x="11797551" y="6465331"/>
                </a:lnTo>
                <a:lnTo>
                  <a:pt x="11797551" y="39266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5130" y="488577"/>
            <a:ext cx="11241741" cy="5880847"/>
          </a:xfrm>
          <a:custGeom>
            <a:avLst/>
            <a:gdLst>
              <a:gd name="connsiteX0" fmla="*/ 0 w 11241741"/>
              <a:gd name="connsiteY0" fmla="*/ 0 h 5880847"/>
              <a:gd name="connsiteX1" fmla="*/ 11241741 w 11241741"/>
              <a:gd name="connsiteY1" fmla="*/ 0 h 5880847"/>
              <a:gd name="connsiteX2" fmla="*/ 11241741 w 11241741"/>
              <a:gd name="connsiteY2" fmla="*/ 5880847 h 5880847"/>
              <a:gd name="connsiteX3" fmla="*/ 0 w 11241741"/>
              <a:gd name="connsiteY3" fmla="*/ 5880847 h 588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1741" h="5880847">
                <a:moveTo>
                  <a:pt x="0" y="0"/>
                </a:moveTo>
                <a:lnTo>
                  <a:pt x="11241741" y="0"/>
                </a:lnTo>
                <a:lnTo>
                  <a:pt x="11241741" y="5880847"/>
                </a:lnTo>
                <a:lnTo>
                  <a:pt x="0" y="58808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66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07950" y="1440949"/>
            <a:ext cx="3976100" cy="3976100"/>
          </a:xfrm>
          <a:custGeom>
            <a:avLst/>
            <a:gdLst>
              <a:gd name="connsiteX0" fmla="*/ 2984284 w 3976100"/>
              <a:gd name="connsiteY0" fmla="*/ 945242 h 3976100"/>
              <a:gd name="connsiteX1" fmla="*/ 2825495 w 3976100"/>
              <a:gd name="connsiteY1" fmla="*/ 1217815 h 3976100"/>
              <a:gd name="connsiteX2" fmla="*/ 3142347 w 3976100"/>
              <a:gd name="connsiteY2" fmla="*/ 945242 h 3976100"/>
              <a:gd name="connsiteX3" fmla="*/ 2938605 w 3976100"/>
              <a:gd name="connsiteY3" fmla="*/ 1217815 h 3976100"/>
              <a:gd name="connsiteX4" fmla="*/ 3256181 w 3976100"/>
              <a:gd name="connsiteY4" fmla="*/ 1013385 h 3976100"/>
              <a:gd name="connsiteX5" fmla="*/ 3029237 w 3976100"/>
              <a:gd name="connsiteY5" fmla="*/ 1240288 h 3976100"/>
              <a:gd name="connsiteX6" fmla="*/ 3301135 w 3976100"/>
              <a:gd name="connsiteY6" fmla="*/ 1149672 h 3976100"/>
              <a:gd name="connsiteX7" fmla="*/ 3119870 w 3976100"/>
              <a:gd name="connsiteY7" fmla="*/ 1285233 h 3976100"/>
              <a:gd name="connsiteX8" fmla="*/ 3346814 w 3976100"/>
              <a:gd name="connsiteY8" fmla="*/ 1240288 h 3976100"/>
              <a:gd name="connsiteX9" fmla="*/ 3210503 w 3976100"/>
              <a:gd name="connsiteY9" fmla="*/ 1330903 h 3976100"/>
              <a:gd name="connsiteX10" fmla="*/ 3301135 w 3976100"/>
              <a:gd name="connsiteY10" fmla="*/ 1375849 h 3976100"/>
              <a:gd name="connsiteX11" fmla="*/ 3233705 w 3976100"/>
              <a:gd name="connsiteY11" fmla="*/ 1421519 h 3976100"/>
              <a:gd name="connsiteX12" fmla="*/ 3278658 w 3976100"/>
              <a:gd name="connsiteY12" fmla="*/ 1443992 h 3976100"/>
              <a:gd name="connsiteX13" fmla="*/ 3188026 w 3976100"/>
              <a:gd name="connsiteY13" fmla="*/ 1512135 h 3976100"/>
              <a:gd name="connsiteX14" fmla="*/ 3210503 w 3976100"/>
              <a:gd name="connsiteY14" fmla="*/ 1534608 h 3976100"/>
              <a:gd name="connsiteX15" fmla="*/ 3142347 w 3976100"/>
              <a:gd name="connsiteY15" fmla="*/ 1602751 h 3976100"/>
              <a:gd name="connsiteX16" fmla="*/ 3142347 w 3976100"/>
              <a:gd name="connsiteY16" fmla="*/ 1670894 h 3976100"/>
              <a:gd name="connsiteX17" fmla="*/ 3052439 w 3976100"/>
              <a:gd name="connsiteY17" fmla="*/ 1715840 h 3976100"/>
              <a:gd name="connsiteX18" fmla="*/ 3074916 w 3976100"/>
              <a:gd name="connsiteY18" fmla="*/ 1783983 h 3976100"/>
              <a:gd name="connsiteX19" fmla="*/ 3006761 w 3976100"/>
              <a:gd name="connsiteY19" fmla="*/ 1806456 h 3976100"/>
              <a:gd name="connsiteX20" fmla="*/ 2984284 w 3976100"/>
              <a:gd name="connsiteY20" fmla="*/ 1828929 h 3976100"/>
              <a:gd name="connsiteX21" fmla="*/ 2961807 w 3976100"/>
              <a:gd name="connsiteY21" fmla="*/ 1897072 h 3976100"/>
              <a:gd name="connsiteX22" fmla="*/ 2893651 w 3976100"/>
              <a:gd name="connsiteY22" fmla="*/ 1919545 h 3976100"/>
              <a:gd name="connsiteX23" fmla="*/ 2871174 w 3976100"/>
              <a:gd name="connsiteY23" fmla="*/ 1987688 h 3976100"/>
              <a:gd name="connsiteX24" fmla="*/ 2780542 w 3976100"/>
              <a:gd name="connsiteY24" fmla="*/ 1987688 h 3976100"/>
              <a:gd name="connsiteX25" fmla="*/ 2734863 w 3976100"/>
              <a:gd name="connsiteY25" fmla="*/ 2055831 h 3976100"/>
              <a:gd name="connsiteX26" fmla="*/ 2644955 w 3976100"/>
              <a:gd name="connsiteY26" fmla="*/ 2033358 h 3976100"/>
              <a:gd name="connsiteX27" fmla="*/ 2622478 w 3976100"/>
              <a:gd name="connsiteY27" fmla="*/ 2078304 h 3976100"/>
              <a:gd name="connsiteX28" fmla="*/ 2509369 w 3976100"/>
              <a:gd name="connsiteY28" fmla="*/ 2055831 h 3976100"/>
              <a:gd name="connsiteX29" fmla="*/ 2463690 w 3976100"/>
              <a:gd name="connsiteY29" fmla="*/ 2078304 h 3976100"/>
              <a:gd name="connsiteX30" fmla="*/ 2373057 w 3976100"/>
              <a:gd name="connsiteY30" fmla="*/ 1965215 h 3976100"/>
              <a:gd name="connsiteX31" fmla="*/ 2328104 w 3976100"/>
              <a:gd name="connsiteY31" fmla="*/ 2214590 h 3976100"/>
              <a:gd name="connsiteX32" fmla="*/ 2328104 w 3976100"/>
              <a:gd name="connsiteY32" fmla="*/ 2237063 h 3976100"/>
              <a:gd name="connsiteX33" fmla="*/ 2373057 w 3976100"/>
              <a:gd name="connsiteY33" fmla="*/ 2282008 h 3976100"/>
              <a:gd name="connsiteX34" fmla="*/ 2395534 w 3976100"/>
              <a:gd name="connsiteY34" fmla="*/ 2350151 h 3976100"/>
              <a:gd name="connsiteX35" fmla="*/ 2418736 w 3976100"/>
              <a:gd name="connsiteY35" fmla="*/ 2440767 h 3976100"/>
              <a:gd name="connsiteX36" fmla="*/ 2395534 w 3976100"/>
              <a:gd name="connsiteY36" fmla="*/ 2418295 h 3976100"/>
              <a:gd name="connsiteX37" fmla="*/ 2395534 w 3976100"/>
              <a:gd name="connsiteY37" fmla="*/ 2463240 h 3976100"/>
              <a:gd name="connsiteX38" fmla="*/ 2373057 w 3976100"/>
              <a:gd name="connsiteY38" fmla="*/ 2418295 h 3976100"/>
              <a:gd name="connsiteX39" fmla="*/ 2350581 w 3976100"/>
              <a:gd name="connsiteY39" fmla="*/ 2440767 h 3976100"/>
              <a:gd name="connsiteX40" fmla="*/ 2395534 w 3976100"/>
              <a:gd name="connsiteY40" fmla="*/ 2531383 h 3976100"/>
              <a:gd name="connsiteX41" fmla="*/ 2486167 w 3976100"/>
              <a:gd name="connsiteY41" fmla="*/ 2667670 h 3976100"/>
              <a:gd name="connsiteX42" fmla="*/ 2531846 w 3976100"/>
              <a:gd name="connsiteY42" fmla="*/ 2758286 h 3976100"/>
              <a:gd name="connsiteX43" fmla="*/ 2463690 w 3976100"/>
              <a:gd name="connsiteY43" fmla="*/ 2758286 h 3976100"/>
              <a:gd name="connsiteX44" fmla="*/ 2395534 w 3976100"/>
              <a:gd name="connsiteY44" fmla="*/ 2758286 h 3976100"/>
              <a:gd name="connsiteX45" fmla="*/ 2350581 w 3976100"/>
              <a:gd name="connsiteY45" fmla="*/ 2690142 h 3976100"/>
              <a:gd name="connsiteX46" fmla="*/ 2350581 w 3976100"/>
              <a:gd name="connsiteY46" fmla="*/ 2848901 h 3976100"/>
              <a:gd name="connsiteX47" fmla="*/ 2304902 w 3976100"/>
              <a:gd name="connsiteY47" fmla="*/ 2893847 h 3976100"/>
              <a:gd name="connsiteX48" fmla="*/ 2237471 w 3976100"/>
              <a:gd name="connsiteY48" fmla="*/ 2893847 h 3976100"/>
              <a:gd name="connsiteX49" fmla="*/ 2191792 w 3976100"/>
              <a:gd name="connsiteY49" fmla="*/ 2961990 h 3976100"/>
              <a:gd name="connsiteX50" fmla="*/ 2146113 w 3976100"/>
              <a:gd name="connsiteY50" fmla="*/ 2961990 h 3976100"/>
              <a:gd name="connsiteX51" fmla="*/ 2101160 w 3976100"/>
              <a:gd name="connsiteY51" fmla="*/ 2984463 h 3976100"/>
              <a:gd name="connsiteX52" fmla="*/ 2056206 w 3976100"/>
              <a:gd name="connsiteY52" fmla="*/ 2984463 h 3976100"/>
              <a:gd name="connsiteX53" fmla="*/ 1988050 w 3976100"/>
              <a:gd name="connsiteY53" fmla="*/ 3030133 h 3976100"/>
              <a:gd name="connsiteX54" fmla="*/ 1942371 w 3976100"/>
              <a:gd name="connsiteY54" fmla="*/ 2939517 h 3976100"/>
              <a:gd name="connsiteX55" fmla="*/ 1988050 w 3976100"/>
              <a:gd name="connsiteY55" fmla="*/ 2735088 h 3976100"/>
              <a:gd name="connsiteX56" fmla="*/ 1988050 w 3976100"/>
              <a:gd name="connsiteY56" fmla="*/ 2531383 h 3976100"/>
              <a:gd name="connsiteX57" fmla="*/ 1988050 w 3976100"/>
              <a:gd name="connsiteY57" fmla="*/ 2486438 h 3976100"/>
              <a:gd name="connsiteX58" fmla="*/ 1965573 w 3976100"/>
              <a:gd name="connsiteY58" fmla="*/ 2418295 h 3976100"/>
              <a:gd name="connsiteX59" fmla="*/ 1965573 w 3976100"/>
              <a:gd name="connsiteY59" fmla="*/ 2440767 h 3976100"/>
              <a:gd name="connsiteX60" fmla="*/ 1919894 w 3976100"/>
              <a:gd name="connsiteY60" fmla="*/ 2440767 h 3976100"/>
              <a:gd name="connsiteX61" fmla="*/ 1874941 w 3976100"/>
              <a:gd name="connsiteY61" fmla="*/ 2531383 h 3976100"/>
              <a:gd name="connsiteX62" fmla="*/ 1829262 w 3976100"/>
              <a:gd name="connsiteY62" fmla="*/ 2553856 h 3976100"/>
              <a:gd name="connsiteX63" fmla="*/ 1761106 w 3976100"/>
              <a:gd name="connsiteY63" fmla="*/ 2486438 h 3976100"/>
              <a:gd name="connsiteX64" fmla="*/ 1761106 w 3976100"/>
              <a:gd name="connsiteY64" fmla="*/ 2577054 h 3976100"/>
              <a:gd name="connsiteX65" fmla="*/ 1716152 w 3976100"/>
              <a:gd name="connsiteY65" fmla="*/ 2644472 h 3976100"/>
              <a:gd name="connsiteX66" fmla="*/ 1647997 w 3976100"/>
              <a:gd name="connsiteY66" fmla="*/ 2621999 h 3976100"/>
              <a:gd name="connsiteX67" fmla="*/ 1579841 w 3976100"/>
              <a:gd name="connsiteY67" fmla="*/ 2690142 h 3976100"/>
              <a:gd name="connsiteX68" fmla="*/ 1534887 w 3976100"/>
              <a:gd name="connsiteY68" fmla="*/ 2712615 h 3976100"/>
              <a:gd name="connsiteX69" fmla="*/ 1489208 w 3976100"/>
              <a:gd name="connsiteY69" fmla="*/ 2667670 h 3976100"/>
              <a:gd name="connsiteX70" fmla="*/ 1421778 w 3976100"/>
              <a:gd name="connsiteY70" fmla="*/ 2735088 h 3976100"/>
              <a:gd name="connsiteX71" fmla="*/ 1331145 w 3976100"/>
              <a:gd name="connsiteY71" fmla="*/ 2712615 h 3976100"/>
              <a:gd name="connsiteX72" fmla="*/ 1262989 w 3976100"/>
              <a:gd name="connsiteY72" fmla="*/ 2758286 h 3976100"/>
              <a:gd name="connsiteX73" fmla="*/ 1217311 w 3976100"/>
              <a:gd name="connsiteY73" fmla="*/ 2758286 h 3976100"/>
              <a:gd name="connsiteX74" fmla="*/ 1194834 w 3976100"/>
              <a:gd name="connsiteY74" fmla="*/ 2712615 h 3976100"/>
              <a:gd name="connsiteX75" fmla="*/ 1104201 w 3976100"/>
              <a:gd name="connsiteY75" fmla="*/ 2758286 h 3976100"/>
              <a:gd name="connsiteX76" fmla="*/ 1081724 w 3976100"/>
              <a:gd name="connsiteY76" fmla="*/ 2690142 h 3976100"/>
              <a:gd name="connsiteX77" fmla="*/ 968615 w 3976100"/>
              <a:gd name="connsiteY77" fmla="*/ 2735088 h 3976100"/>
              <a:gd name="connsiteX78" fmla="*/ 968615 w 3976100"/>
              <a:gd name="connsiteY78" fmla="*/ 2667670 h 3976100"/>
              <a:gd name="connsiteX79" fmla="*/ 900459 w 3976100"/>
              <a:gd name="connsiteY79" fmla="*/ 2690142 h 3976100"/>
              <a:gd name="connsiteX80" fmla="*/ 854780 w 3976100"/>
              <a:gd name="connsiteY80" fmla="*/ 2712615 h 3976100"/>
              <a:gd name="connsiteX81" fmla="*/ 900459 w 3976100"/>
              <a:gd name="connsiteY81" fmla="*/ 2621999 h 3976100"/>
              <a:gd name="connsiteX82" fmla="*/ 809826 w 3976100"/>
              <a:gd name="connsiteY82" fmla="*/ 2644472 h 3976100"/>
              <a:gd name="connsiteX83" fmla="*/ 809826 w 3976100"/>
              <a:gd name="connsiteY83" fmla="*/ 2599526 h 3976100"/>
              <a:gd name="connsiteX84" fmla="*/ 900459 w 3976100"/>
              <a:gd name="connsiteY84" fmla="*/ 2486438 h 3976100"/>
              <a:gd name="connsiteX85" fmla="*/ 741671 w 3976100"/>
              <a:gd name="connsiteY85" fmla="*/ 2553856 h 3976100"/>
              <a:gd name="connsiteX86" fmla="*/ 696717 w 3976100"/>
              <a:gd name="connsiteY86" fmla="*/ 2553856 h 3976100"/>
              <a:gd name="connsiteX87" fmla="*/ 877982 w 3976100"/>
              <a:gd name="connsiteY87" fmla="*/ 2418295 h 3976100"/>
              <a:gd name="connsiteX88" fmla="*/ 900459 w 3976100"/>
              <a:gd name="connsiteY88" fmla="*/ 2372624 h 3976100"/>
              <a:gd name="connsiteX89" fmla="*/ 651038 w 3976100"/>
              <a:gd name="connsiteY89" fmla="*/ 2440767 h 3976100"/>
              <a:gd name="connsiteX90" fmla="*/ 900459 w 3976100"/>
              <a:gd name="connsiteY90" fmla="*/ 2305206 h 3976100"/>
              <a:gd name="connsiteX91" fmla="*/ 945413 w 3976100"/>
              <a:gd name="connsiteY91" fmla="*/ 2282008 h 3976100"/>
              <a:gd name="connsiteX92" fmla="*/ 809826 w 3976100"/>
              <a:gd name="connsiteY92" fmla="*/ 2305206 h 3976100"/>
              <a:gd name="connsiteX93" fmla="*/ 628561 w 3976100"/>
              <a:gd name="connsiteY93" fmla="*/ 2259535 h 3976100"/>
              <a:gd name="connsiteX94" fmla="*/ 1013569 w 3976100"/>
              <a:gd name="connsiteY94" fmla="*/ 2191392 h 3976100"/>
              <a:gd name="connsiteX95" fmla="*/ 696717 w 3976100"/>
              <a:gd name="connsiteY95" fmla="*/ 2100776 h 3976100"/>
              <a:gd name="connsiteX96" fmla="*/ 1126678 w 3976100"/>
              <a:gd name="connsiteY96" fmla="*/ 2123974 h 3976100"/>
              <a:gd name="connsiteX97" fmla="*/ 991092 w 3976100"/>
              <a:gd name="connsiteY97" fmla="*/ 2055831 h 3976100"/>
              <a:gd name="connsiteX98" fmla="*/ 1307943 w 3976100"/>
              <a:gd name="connsiteY98" fmla="*/ 2033358 h 3976100"/>
              <a:gd name="connsiteX99" fmla="*/ 1557364 w 3976100"/>
              <a:gd name="connsiteY99" fmla="*/ 1897072 h 3976100"/>
              <a:gd name="connsiteX100" fmla="*/ 1670474 w 3976100"/>
              <a:gd name="connsiteY100" fmla="*/ 1715840 h 3976100"/>
              <a:gd name="connsiteX101" fmla="*/ 1693676 w 3976100"/>
              <a:gd name="connsiteY101" fmla="*/ 1580279 h 3976100"/>
              <a:gd name="connsiteX102" fmla="*/ 1647997 w 3976100"/>
              <a:gd name="connsiteY102" fmla="*/ 1580279 h 3976100"/>
              <a:gd name="connsiteX103" fmla="*/ 1670474 w 3976100"/>
              <a:gd name="connsiteY103" fmla="*/ 1534608 h 3976100"/>
              <a:gd name="connsiteX104" fmla="*/ 1670474 w 3976100"/>
              <a:gd name="connsiteY104" fmla="*/ 1489663 h 3976100"/>
              <a:gd name="connsiteX105" fmla="*/ 1693676 w 3976100"/>
              <a:gd name="connsiteY105" fmla="*/ 1399047 h 3976100"/>
              <a:gd name="connsiteX106" fmla="*/ 1851739 w 3976100"/>
              <a:gd name="connsiteY106" fmla="*/ 1330903 h 3976100"/>
              <a:gd name="connsiteX107" fmla="*/ 2123637 w 3976100"/>
              <a:gd name="connsiteY107" fmla="*/ 1443992 h 3976100"/>
              <a:gd name="connsiteX108" fmla="*/ 2259948 w 3976100"/>
              <a:gd name="connsiteY108" fmla="*/ 1489663 h 3976100"/>
              <a:gd name="connsiteX109" fmla="*/ 2418736 w 3976100"/>
              <a:gd name="connsiteY109" fmla="*/ 1421519 h 3976100"/>
              <a:gd name="connsiteX110" fmla="*/ 2644955 w 3976100"/>
              <a:gd name="connsiteY110" fmla="*/ 1285233 h 3976100"/>
              <a:gd name="connsiteX111" fmla="*/ 2757340 w 3976100"/>
              <a:gd name="connsiteY111" fmla="*/ 1104001 h 3976100"/>
              <a:gd name="connsiteX112" fmla="*/ 2689909 w 3976100"/>
              <a:gd name="connsiteY112" fmla="*/ 1262760 h 3976100"/>
              <a:gd name="connsiteX113" fmla="*/ 2984284 w 3976100"/>
              <a:gd name="connsiteY113" fmla="*/ 945242 h 3976100"/>
              <a:gd name="connsiteX114" fmla="*/ 1988050 w 3976100"/>
              <a:gd name="connsiteY114" fmla="*/ 285108 h 3976100"/>
              <a:gd name="connsiteX115" fmla="*/ 285108 w 3976100"/>
              <a:gd name="connsiteY115" fmla="*/ 1988050 h 3976100"/>
              <a:gd name="connsiteX116" fmla="*/ 1988050 w 3976100"/>
              <a:gd name="connsiteY116" fmla="*/ 3690992 h 3976100"/>
              <a:gd name="connsiteX117" fmla="*/ 3690992 w 3976100"/>
              <a:gd name="connsiteY117" fmla="*/ 1988050 h 3976100"/>
              <a:gd name="connsiteX118" fmla="*/ 1988050 w 3976100"/>
              <a:gd name="connsiteY118" fmla="*/ 285108 h 3976100"/>
              <a:gd name="connsiteX119" fmla="*/ 1988050 w 3976100"/>
              <a:gd name="connsiteY119" fmla="*/ 0 h 3976100"/>
              <a:gd name="connsiteX120" fmla="*/ 3976100 w 3976100"/>
              <a:gd name="connsiteY120" fmla="*/ 1988050 h 3976100"/>
              <a:gd name="connsiteX121" fmla="*/ 1988050 w 3976100"/>
              <a:gd name="connsiteY121" fmla="*/ 3976100 h 3976100"/>
              <a:gd name="connsiteX122" fmla="*/ 0 w 3976100"/>
              <a:gd name="connsiteY122" fmla="*/ 1988050 h 3976100"/>
              <a:gd name="connsiteX123" fmla="*/ 1988050 w 3976100"/>
              <a:gd name="connsiteY123" fmla="*/ 0 h 397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976100" h="3976100">
                <a:moveTo>
                  <a:pt x="2984284" y="945242"/>
                </a:moveTo>
                <a:cubicBezTo>
                  <a:pt x="2984284" y="945242"/>
                  <a:pt x="2916128" y="1104001"/>
                  <a:pt x="2825495" y="1217815"/>
                </a:cubicBezTo>
                <a:cubicBezTo>
                  <a:pt x="2825495" y="1217815"/>
                  <a:pt x="3052439" y="1081528"/>
                  <a:pt x="3142347" y="945242"/>
                </a:cubicBezTo>
                <a:cubicBezTo>
                  <a:pt x="3142347" y="945242"/>
                  <a:pt x="3097393" y="1104001"/>
                  <a:pt x="2938605" y="1217815"/>
                </a:cubicBezTo>
                <a:cubicBezTo>
                  <a:pt x="2938605" y="1217815"/>
                  <a:pt x="3188026" y="1104001"/>
                  <a:pt x="3256181" y="1013385"/>
                </a:cubicBezTo>
                <a:cubicBezTo>
                  <a:pt x="3256181" y="1013385"/>
                  <a:pt x="3097393" y="1217815"/>
                  <a:pt x="3029237" y="1240288"/>
                </a:cubicBezTo>
                <a:cubicBezTo>
                  <a:pt x="3029237" y="1240288"/>
                  <a:pt x="3210503" y="1217815"/>
                  <a:pt x="3301135" y="1149672"/>
                </a:cubicBezTo>
                <a:cubicBezTo>
                  <a:pt x="3301135" y="1149672"/>
                  <a:pt x="3142347" y="1285233"/>
                  <a:pt x="3119870" y="1285233"/>
                </a:cubicBezTo>
                <a:cubicBezTo>
                  <a:pt x="3119870" y="1285233"/>
                  <a:pt x="3278658" y="1262760"/>
                  <a:pt x="3346814" y="1240288"/>
                </a:cubicBezTo>
                <a:cubicBezTo>
                  <a:pt x="3346814" y="1240288"/>
                  <a:pt x="3256181" y="1330903"/>
                  <a:pt x="3210503" y="1330903"/>
                </a:cubicBezTo>
                <a:cubicBezTo>
                  <a:pt x="3210503" y="1330903"/>
                  <a:pt x="3278658" y="1375849"/>
                  <a:pt x="3301135" y="1375849"/>
                </a:cubicBezTo>
                <a:cubicBezTo>
                  <a:pt x="3301135" y="1375849"/>
                  <a:pt x="3256181" y="1421519"/>
                  <a:pt x="3233705" y="1421519"/>
                </a:cubicBezTo>
                <a:cubicBezTo>
                  <a:pt x="3278658" y="1443992"/>
                  <a:pt x="3278658" y="1443992"/>
                  <a:pt x="3278658" y="1443992"/>
                </a:cubicBezTo>
                <a:cubicBezTo>
                  <a:pt x="3278658" y="1443992"/>
                  <a:pt x="3210503" y="1512135"/>
                  <a:pt x="3188026" y="1512135"/>
                </a:cubicBezTo>
                <a:cubicBezTo>
                  <a:pt x="3210503" y="1534608"/>
                  <a:pt x="3210503" y="1534608"/>
                  <a:pt x="3210503" y="1534608"/>
                </a:cubicBezTo>
                <a:cubicBezTo>
                  <a:pt x="3142347" y="1602751"/>
                  <a:pt x="3142347" y="1602751"/>
                  <a:pt x="3142347" y="1602751"/>
                </a:cubicBezTo>
                <a:cubicBezTo>
                  <a:pt x="3142347" y="1670894"/>
                  <a:pt x="3142347" y="1670894"/>
                  <a:pt x="3142347" y="1670894"/>
                </a:cubicBezTo>
                <a:cubicBezTo>
                  <a:pt x="3142347" y="1670894"/>
                  <a:pt x="3074916" y="1715840"/>
                  <a:pt x="3052439" y="1715840"/>
                </a:cubicBezTo>
                <a:cubicBezTo>
                  <a:pt x="3052439" y="1715840"/>
                  <a:pt x="3074916" y="1761510"/>
                  <a:pt x="3074916" y="1783983"/>
                </a:cubicBezTo>
                <a:cubicBezTo>
                  <a:pt x="3052439" y="1806456"/>
                  <a:pt x="3029237" y="1806456"/>
                  <a:pt x="3006761" y="1806456"/>
                </a:cubicBezTo>
                <a:cubicBezTo>
                  <a:pt x="2984284" y="1828929"/>
                  <a:pt x="2984284" y="1828929"/>
                  <a:pt x="2984284" y="1828929"/>
                </a:cubicBezTo>
                <a:cubicBezTo>
                  <a:pt x="2984284" y="1828929"/>
                  <a:pt x="3006761" y="1874599"/>
                  <a:pt x="2961807" y="1897072"/>
                </a:cubicBezTo>
                <a:lnTo>
                  <a:pt x="2893651" y="1919545"/>
                </a:lnTo>
                <a:cubicBezTo>
                  <a:pt x="2893651" y="1919545"/>
                  <a:pt x="2893651" y="1965215"/>
                  <a:pt x="2871174" y="1987688"/>
                </a:cubicBezTo>
                <a:cubicBezTo>
                  <a:pt x="2847972" y="2010160"/>
                  <a:pt x="2803018" y="1987688"/>
                  <a:pt x="2780542" y="1987688"/>
                </a:cubicBezTo>
                <a:cubicBezTo>
                  <a:pt x="2780542" y="1987688"/>
                  <a:pt x="2780542" y="2033358"/>
                  <a:pt x="2734863" y="2055831"/>
                </a:cubicBezTo>
                <a:cubicBezTo>
                  <a:pt x="2734863" y="2055831"/>
                  <a:pt x="2667432" y="2055831"/>
                  <a:pt x="2644955" y="2033358"/>
                </a:cubicBezTo>
                <a:cubicBezTo>
                  <a:pt x="2644955" y="2033358"/>
                  <a:pt x="2644955" y="2078304"/>
                  <a:pt x="2622478" y="2078304"/>
                </a:cubicBezTo>
                <a:cubicBezTo>
                  <a:pt x="2622478" y="2078304"/>
                  <a:pt x="2531846" y="2078304"/>
                  <a:pt x="2509369" y="2055831"/>
                </a:cubicBezTo>
                <a:cubicBezTo>
                  <a:pt x="2509369" y="2055831"/>
                  <a:pt x="2486167" y="2078304"/>
                  <a:pt x="2463690" y="2078304"/>
                </a:cubicBezTo>
                <a:cubicBezTo>
                  <a:pt x="2463690" y="2078304"/>
                  <a:pt x="2418736" y="2078304"/>
                  <a:pt x="2373057" y="1965215"/>
                </a:cubicBezTo>
                <a:cubicBezTo>
                  <a:pt x="2373057" y="1965215"/>
                  <a:pt x="2350581" y="2191392"/>
                  <a:pt x="2328104" y="2214590"/>
                </a:cubicBezTo>
                <a:cubicBezTo>
                  <a:pt x="2328104" y="2237063"/>
                  <a:pt x="2328104" y="2237063"/>
                  <a:pt x="2328104" y="2237063"/>
                </a:cubicBezTo>
                <a:cubicBezTo>
                  <a:pt x="2328104" y="2237063"/>
                  <a:pt x="2350581" y="2237063"/>
                  <a:pt x="2373057" y="2282008"/>
                </a:cubicBezTo>
                <a:cubicBezTo>
                  <a:pt x="2373057" y="2305206"/>
                  <a:pt x="2395534" y="2327679"/>
                  <a:pt x="2395534" y="2350151"/>
                </a:cubicBezTo>
                <a:cubicBezTo>
                  <a:pt x="2395534" y="2372624"/>
                  <a:pt x="2418736" y="2440767"/>
                  <a:pt x="2418736" y="2440767"/>
                </a:cubicBezTo>
                <a:lnTo>
                  <a:pt x="2395534" y="2418295"/>
                </a:lnTo>
                <a:cubicBezTo>
                  <a:pt x="2395534" y="2440767"/>
                  <a:pt x="2395534" y="2463240"/>
                  <a:pt x="2395534" y="2463240"/>
                </a:cubicBezTo>
                <a:lnTo>
                  <a:pt x="2373057" y="2418295"/>
                </a:lnTo>
                <a:cubicBezTo>
                  <a:pt x="2350581" y="2418295"/>
                  <a:pt x="2350581" y="2418295"/>
                  <a:pt x="2350581" y="2440767"/>
                </a:cubicBezTo>
                <a:cubicBezTo>
                  <a:pt x="2350581" y="2463240"/>
                  <a:pt x="2395534" y="2531383"/>
                  <a:pt x="2395534" y="2531383"/>
                </a:cubicBezTo>
                <a:cubicBezTo>
                  <a:pt x="2395534" y="2531383"/>
                  <a:pt x="2463690" y="2621999"/>
                  <a:pt x="2486167" y="2667670"/>
                </a:cubicBezTo>
                <a:cubicBezTo>
                  <a:pt x="2509369" y="2712615"/>
                  <a:pt x="2531846" y="2735088"/>
                  <a:pt x="2531846" y="2758286"/>
                </a:cubicBezTo>
                <a:cubicBezTo>
                  <a:pt x="2509369" y="2780758"/>
                  <a:pt x="2509369" y="2758286"/>
                  <a:pt x="2463690" y="2758286"/>
                </a:cubicBezTo>
                <a:cubicBezTo>
                  <a:pt x="2418736" y="2780758"/>
                  <a:pt x="2418736" y="2780758"/>
                  <a:pt x="2395534" y="2758286"/>
                </a:cubicBezTo>
                <a:cubicBezTo>
                  <a:pt x="2373057" y="2735088"/>
                  <a:pt x="2350581" y="2690142"/>
                  <a:pt x="2350581" y="2690142"/>
                </a:cubicBezTo>
                <a:cubicBezTo>
                  <a:pt x="2350581" y="2690142"/>
                  <a:pt x="2373057" y="2803231"/>
                  <a:pt x="2350581" y="2848901"/>
                </a:cubicBezTo>
                <a:cubicBezTo>
                  <a:pt x="2328104" y="2893847"/>
                  <a:pt x="2328104" y="2893847"/>
                  <a:pt x="2304902" y="2893847"/>
                </a:cubicBezTo>
                <a:cubicBezTo>
                  <a:pt x="2282425" y="2893847"/>
                  <a:pt x="2259948" y="2893847"/>
                  <a:pt x="2237471" y="2893847"/>
                </a:cubicBezTo>
                <a:cubicBezTo>
                  <a:pt x="2237471" y="2916320"/>
                  <a:pt x="2191792" y="2961990"/>
                  <a:pt x="2191792" y="2961990"/>
                </a:cubicBezTo>
                <a:cubicBezTo>
                  <a:pt x="2191792" y="2961990"/>
                  <a:pt x="2169315" y="2961990"/>
                  <a:pt x="2146113" y="2961990"/>
                </a:cubicBezTo>
                <a:cubicBezTo>
                  <a:pt x="2101160" y="2961990"/>
                  <a:pt x="2123637" y="2984463"/>
                  <a:pt x="2101160" y="2984463"/>
                </a:cubicBezTo>
                <a:cubicBezTo>
                  <a:pt x="2078683" y="3006936"/>
                  <a:pt x="2056206" y="2984463"/>
                  <a:pt x="2056206" y="2984463"/>
                </a:cubicBezTo>
                <a:cubicBezTo>
                  <a:pt x="2056206" y="2984463"/>
                  <a:pt x="2010527" y="3006936"/>
                  <a:pt x="1988050" y="3030133"/>
                </a:cubicBezTo>
                <a:cubicBezTo>
                  <a:pt x="1965573" y="3030133"/>
                  <a:pt x="1942371" y="2984463"/>
                  <a:pt x="1942371" y="2939517"/>
                </a:cubicBezTo>
                <a:cubicBezTo>
                  <a:pt x="1942371" y="2893847"/>
                  <a:pt x="1965573" y="2780758"/>
                  <a:pt x="1988050" y="2735088"/>
                </a:cubicBezTo>
                <a:cubicBezTo>
                  <a:pt x="1988050" y="2667670"/>
                  <a:pt x="1988050" y="2553856"/>
                  <a:pt x="1988050" y="2531383"/>
                </a:cubicBezTo>
                <a:cubicBezTo>
                  <a:pt x="1988050" y="2508910"/>
                  <a:pt x="1988050" y="2486438"/>
                  <a:pt x="1988050" y="2486438"/>
                </a:cubicBezTo>
                <a:cubicBezTo>
                  <a:pt x="1988050" y="2486438"/>
                  <a:pt x="1965573" y="2440767"/>
                  <a:pt x="1965573" y="2418295"/>
                </a:cubicBezTo>
                <a:lnTo>
                  <a:pt x="1965573" y="2440767"/>
                </a:lnTo>
                <a:cubicBezTo>
                  <a:pt x="1942371" y="2440767"/>
                  <a:pt x="1919894" y="2440767"/>
                  <a:pt x="1919894" y="2440767"/>
                </a:cubicBezTo>
                <a:cubicBezTo>
                  <a:pt x="1919894" y="2440767"/>
                  <a:pt x="1897418" y="2531383"/>
                  <a:pt x="1874941" y="2531383"/>
                </a:cubicBezTo>
                <a:cubicBezTo>
                  <a:pt x="1851739" y="2553856"/>
                  <a:pt x="1829262" y="2553856"/>
                  <a:pt x="1829262" y="2553856"/>
                </a:cubicBezTo>
                <a:cubicBezTo>
                  <a:pt x="1761106" y="2486438"/>
                  <a:pt x="1761106" y="2486438"/>
                  <a:pt x="1761106" y="2486438"/>
                </a:cubicBezTo>
                <a:cubicBezTo>
                  <a:pt x="1761106" y="2486438"/>
                  <a:pt x="1784308" y="2553856"/>
                  <a:pt x="1761106" y="2577054"/>
                </a:cubicBezTo>
                <a:cubicBezTo>
                  <a:pt x="1738629" y="2599526"/>
                  <a:pt x="1716152" y="2644472"/>
                  <a:pt x="1716152" y="2644472"/>
                </a:cubicBezTo>
                <a:cubicBezTo>
                  <a:pt x="1716152" y="2644472"/>
                  <a:pt x="1670474" y="2667670"/>
                  <a:pt x="1647997" y="2621999"/>
                </a:cubicBezTo>
                <a:cubicBezTo>
                  <a:pt x="1647997" y="2621999"/>
                  <a:pt x="1603043" y="2667670"/>
                  <a:pt x="1579841" y="2690142"/>
                </a:cubicBezTo>
                <a:cubicBezTo>
                  <a:pt x="1557364" y="2712615"/>
                  <a:pt x="1557364" y="2712615"/>
                  <a:pt x="1534887" y="2712615"/>
                </a:cubicBezTo>
                <a:cubicBezTo>
                  <a:pt x="1512410" y="2712615"/>
                  <a:pt x="1489208" y="2667670"/>
                  <a:pt x="1489208" y="2667670"/>
                </a:cubicBezTo>
                <a:cubicBezTo>
                  <a:pt x="1489208" y="2667670"/>
                  <a:pt x="1444255" y="2735088"/>
                  <a:pt x="1421778" y="2735088"/>
                </a:cubicBezTo>
                <a:cubicBezTo>
                  <a:pt x="1398576" y="2758286"/>
                  <a:pt x="1376099" y="2758286"/>
                  <a:pt x="1331145" y="2712615"/>
                </a:cubicBezTo>
                <a:cubicBezTo>
                  <a:pt x="1331145" y="2712615"/>
                  <a:pt x="1285466" y="2758286"/>
                  <a:pt x="1262989" y="2758286"/>
                </a:cubicBezTo>
                <a:cubicBezTo>
                  <a:pt x="1240513" y="2780758"/>
                  <a:pt x="1217311" y="2758286"/>
                  <a:pt x="1217311" y="2758286"/>
                </a:cubicBezTo>
                <a:cubicBezTo>
                  <a:pt x="1194834" y="2735088"/>
                  <a:pt x="1194834" y="2712615"/>
                  <a:pt x="1194834" y="2712615"/>
                </a:cubicBezTo>
                <a:lnTo>
                  <a:pt x="1104201" y="2758286"/>
                </a:lnTo>
                <a:cubicBezTo>
                  <a:pt x="1081724" y="2758286"/>
                  <a:pt x="1081724" y="2690142"/>
                  <a:pt x="1081724" y="2690142"/>
                </a:cubicBezTo>
                <a:lnTo>
                  <a:pt x="968615" y="2735088"/>
                </a:lnTo>
                <a:cubicBezTo>
                  <a:pt x="945413" y="2735088"/>
                  <a:pt x="968615" y="2667670"/>
                  <a:pt x="968615" y="2667670"/>
                </a:cubicBezTo>
                <a:cubicBezTo>
                  <a:pt x="900459" y="2690142"/>
                  <a:pt x="900459" y="2690142"/>
                  <a:pt x="900459" y="2690142"/>
                </a:cubicBezTo>
                <a:lnTo>
                  <a:pt x="854780" y="2712615"/>
                </a:lnTo>
                <a:cubicBezTo>
                  <a:pt x="854780" y="2690142"/>
                  <a:pt x="900459" y="2621999"/>
                  <a:pt x="900459" y="2621999"/>
                </a:cubicBezTo>
                <a:cubicBezTo>
                  <a:pt x="900459" y="2621999"/>
                  <a:pt x="832303" y="2621999"/>
                  <a:pt x="809826" y="2644472"/>
                </a:cubicBezTo>
                <a:cubicBezTo>
                  <a:pt x="787350" y="2667670"/>
                  <a:pt x="787350" y="2621999"/>
                  <a:pt x="809826" y="2599526"/>
                </a:cubicBezTo>
                <a:cubicBezTo>
                  <a:pt x="832303" y="2577054"/>
                  <a:pt x="900459" y="2486438"/>
                  <a:pt x="900459" y="2486438"/>
                </a:cubicBezTo>
                <a:cubicBezTo>
                  <a:pt x="900459" y="2486438"/>
                  <a:pt x="787350" y="2553856"/>
                  <a:pt x="741671" y="2553856"/>
                </a:cubicBezTo>
                <a:cubicBezTo>
                  <a:pt x="696717" y="2553856"/>
                  <a:pt x="696717" y="2553856"/>
                  <a:pt x="696717" y="2553856"/>
                </a:cubicBezTo>
                <a:cubicBezTo>
                  <a:pt x="696717" y="2553856"/>
                  <a:pt x="832303" y="2440767"/>
                  <a:pt x="877982" y="2418295"/>
                </a:cubicBezTo>
                <a:cubicBezTo>
                  <a:pt x="900459" y="2395822"/>
                  <a:pt x="900459" y="2372624"/>
                  <a:pt x="900459" y="2372624"/>
                </a:cubicBezTo>
                <a:cubicBezTo>
                  <a:pt x="900459" y="2372624"/>
                  <a:pt x="696717" y="2440767"/>
                  <a:pt x="651038" y="2440767"/>
                </a:cubicBezTo>
                <a:cubicBezTo>
                  <a:pt x="651038" y="2440767"/>
                  <a:pt x="877982" y="2327679"/>
                  <a:pt x="900459" y="2305206"/>
                </a:cubicBezTo>
                <a:cubicBezTo>
                  <a:pt x="945413" y="2282008"/>
                  <a:pt x="945413" y="2282008"/>
                  <a:pt x="945413" y="2282008"/>
                </a:cubicBezTo>
                <a:cubicBezTo>
                  <a:pt x="809826" y="2305206"/>
                  <a:pt x="809826" y="2305206"/>
                  <a:pt x="809826" y="2305206"/>
                </a:cubicBezTo>
                <a:cubicBezTo>
                  <a:pt x="809826" y="2305206"/>
                  <a:pt x="673515" y="2305206"/>
                  <a:pt x="628561" y="2259535"/>
                </a:cubicBezTo>
                <a:cubicBezTo>
                  <a:pt x="628561" y="2259535"/>
                  <a:pt x="809826" y="2282008"/>
                  <a:pt x="1013569" y="2191392"/>
                </a:cubicBezTo>
                <a:cubicBezTo>
                  <a:pt x="1013569" y="2191392"/>
                  <a:pt x="741671" y="2214590"/>
                  <a:pt x="696717" y="2100776"/>
                </a:cubicBezTo>
                <a:cubicBezTo>
                  <a:pt x="696717" y="2100776"/>
                  <a:pt x="968615" y="2168920"/>
                  <a:pt x="1126678" y="2123974"/>
                </a:cubicBezTo>
                <a:cubicBezTo>
                  <a:pt x="1126678" y="2123974"/>
                  <a:pt x="1036045" y="2123974"/>
                  <a:pt x="991092" y="2055831"/>
                </a:cubicBezTo>
                <a:cubicBezTo>
                  <a:pt x="991092" y="2055831"/>
                  <a:pt x="1172357" y="2100776"/>
                  <a:pt x="1307943" y="2033358"/>
                </a:cubicBezTo>
                <a:cubicBezTo>
                  <a:pt x="1444255" y="1965215"/>
                  <a:pt x="1534887" y="1919545"/>
                  <a:pt x="1557364" y="1897072"/>
                </a:cubicBezTo>
                <a:cubicBezTo>
                  <a:pt x="1579841" y="1852126"/>
                  <a:pt x="1647997" y="1761510"/>
                  <a:pt x="1670474" y="1715840"/>
                </a:cubicBezTo>
                <a:cubicBezTo>
                  <a:pt x="1693676" y="1647697"/>
                  <a:pt x="1693676" y="1580279"/>
                  <a:pt x="1693676" y="1580279"/>
                </a:cubicBezTo>
                <a:lnTo>
                  <a:pt x="1647997" y="1580279"/>
                </a:lnTo>
                <a:cubicBezTo>
                  <a:pt x="1625520" y="1557081"/>
                  <a:pt x="1670474" y="1534608"/>
                  <a:pt x="1670474" y="1534608"/>
                </a:cubicBezTo>
                <a:cubicBezTo>
                  <a:pt x="1670474" y="1534608"/>
                  <a:pt x="1670474" y="1512135"/>
                  <a:pt x="1670474" y="1489663"/>
                </a:cubicBezTo>
                <a:cubicBezTo>
                  <a:pt x="1670474" y="1466465"/>
                  <a:pt x="1670474" y="1421519"/>
                  <a:pt x="1693676" y="1399047"/>
                </a:cubicBezTo>
                <a:cubicBezTo>
                  <a:pt x="1716152" y="1375849"/>
                  <a:pt x="1784308" y="1330903"/>
                  <a:pt x="1851739" y="1330903"/>
                </a:cubicBezTo>
                <a:cubicBezTo>
                  <a:pt x="1942371" y="1330903"/>
                  <a:pt x="2033004" y="1330903"/>
                  <a:pt x="2123637" y="1443992"/>
                </a:cubicBezTo>
                <a:cubicBezTo>
                  <a:pt x="2123637" y="1443992"/>
                  <a:pt x="2191792" y="1512135"/>
                  <a:pt x="2259948" y="1489663"/>
                </a:cubicBezTo>
                <a:cubicBezTo>
                  <a:pt x="2328104" y="1466465"/>
                  <a:pt x="2373057" y="1421519"/>
                  <a:pt x="2418736" y="1421519"/>
                </a:cubicBezTo>
                <a:cubicBezTo>
                  <a:pt x="2463690" y="1399047"/>
                  <a:pt x="2576800" y="1330903"/>
                  <a:pt x="2644955" y="1285233"/>
                </a:cubicBezTo>
                <a:cubicBezTo>
                  <a:pt x="2689909" y="1240288"/>
                  <a:pt x="2757340" y="1104001"/>
                  <a:pt x="2757340" y="1104001"/>
                </a:cubicBezTo>
                <a:cubicBezTo>
                  <a:pt x="2757340" y="1104001"/>
                  <a:pt x="2734863" y="1240288"/>
                  <a:pt x="2689909" y="1262760"/>
                </a:cubicBezTo>
                <a:cubicBezTo>
                  <a:pt x="2689909" y="1262760"/>
                  <a:pt x="2871174" y="1172144"/>
                  <a:pt x="2984284" y="945242"/>
                </a:cubicBezTo>
                <a:close/>
                <a:moveTo>
                  <a:pt x="1988050" y="285108"/>
                </a:moveTo>
                <a:cubicBezTo>
                  <a:pt x="1047541" y="285108"/>
                  <a:pt x="285108" y="1047541"/>
                  <a:pt x="285108" y="1988050"/>
                </a:cubicBezTo>
                <a:cubicBezTo>
                  <a:pt x="285108" y="2928559"/>
                  <a:pt x="1047541" y="3690992"/>
                  <a:pt x="1988050" y="3690992"/>
                </a:cubicBezTo>
                <a:cubicBezTo>
                  <a:pt x="2928559" y="3690992"/>
                  <a:pt x="3690992" y="2928559"/>
                  <a:pt x="3690992" y="1988050"/>
                </a:cubicBezTo>
                <a:cubicBezTo>
                  <a:pt x="3690992" y="1047541"/>
                  <a:pt x="2928559" y="285108"/>
                  <a:pt x="1988050" y="285108"/>
                </a:cubicBezTo>
                <a:close/>
                <a:moveTo>
                  <a:pt x="1988050" y="0"/>
                </a:moveTo>
                <a:cubicBezTo>
                  <a:pt x="3086020" y="0"/>
                  <a:pt x="3976100" y="890080"/>
                  <a:pt x="3976100" y="1988050"/>
                </a:cubicBezTo>
                <a:cubicBezTo>
                  <a:pt x="3976100" y="3086020"/>
                  <a:pt x="3086020" y="3976100"/>
                  <a:pt x="1988050" y="3976100"/>
                </a:cubicBezTo>
                <a:cubicBezTo>
                  <a:pt x="890080" y="3976100"/>
                  <a:pt x="0" y="3086020"/>
                  <a:pt x="0" y="1988050"/>
                </a:cubicBezTo>
                <a:cubicBezTo>
                  <a:pt x="0" y="890080"/>
                  <a:pt x="890080" y="0"/>
                  <a:pt x="1988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9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296334" y="-358624"/>
            <a:ext cx="8068734" cy="8325346"/>
          </a:xfrm>
          <a:custGeom>
            <a:avLst/>
            <a:gdLst>
              <a:gd name="connsiteX0" fmla="*/ 3192764 w 5409252"/>
              <a:gd name="connsiteY0" fmla="*/ 502465 h 5581284"/>
              <a:gd name="connsiteX1" fmla="*/ 3340341 w 5409252"/>
              <a:gd name="connsiteY1" fmla="*/ 827978 h 5581284"/>
              <a:gd name="connsiteX2" fmla="*/ 3695093 w 5409252"/>
              <a:gd name="connsiteY2" fmla="*/ 1035209 h 5581284"/>
              <a:gd name="connsiteX3" fmla="*/ 3753745 w 5409252"/>
              <a:gd name="connsiteY3" fmla="*/ 1004929 h 5581284"/>
              <a:gd name="connsiteX4" fmla="*/ 3635494 w 5409252"/>
              <a:gd name="connsiteY4" fmla="*/ 827978 h 5581284"/>
              <a:gd name="connsiteX5" fmla="*/ 3487917 w 5409252"/>
              <a:gd name="connsiteY5" fmla="*/ 650081 h 5581284"/>
              <a:gd name="connsiteX6" fmla="*/ 3222090 w 5409252"/>
              <a:gd name="connsiteY6" fmla="*/ 531799 h 5581284"/>
              <a:gd name="connsiteX7" fmla="*/ 3606168 w 5409252"/>
              <a:gd name="connsiteY7" fmla="*/ 0 h 5581284"/>
              <a:gd name="connsiteX8" fmla="*/ 3635494 w 5409252"/>
              <a:gd name="connsiteY8" fmla="*/ 88948 h 5581284"/>
              <a:gd name="connsiteX9" fmla="*/ 3695093 w 5409252"/>
              <a:gd name="connsiteY9" fmla="*/ 265899 h 5581284"/>
              <a:gd name="connsiteX10" fmla="*/ 3753745 w 5409252"/>
              <a:gd name="connsiteY10" fmla="*/ 680362 h 5581284"/>
              <a:gd name="connsiteX11" fmla="*/ 3784017 w 5409252"/>
              <a:gd name="connsiteY11" fmla="*/ 768364 h 5581284"/>
              <a:gd name="connsiteX12" fmla="*/ 3753745 w 5409252"/>
              <a:gd name="connsiteY12" fmla="*/ 413516 h 5581284"/>
              <a:gd name="connsiteX13" fmla="*/ 3784017 w 5409252"/>
              <a:gd name="connsiteY13" fmla="*/ 354848 h 5581284"/>
              <a:gd name="connsiteX14" fmla="*/ 3842669 w 5409252"/>
              <a:gd name="connsiteY14" fmla="*/ 502465 h 5581284"/>
              <a:gd name="connsiteX15" fmla="*/ 3902267 w 5409252"/>
              <a:gd name="connsiteY15" fmla="*/ 916927 h 5581284"/>
              <a:gd name="connsiteX16" fmla="*/ 4108496 w 5409252"/>
              <a:gd name="connsiteY16" fmla="*/ 1064543 h 5581284"/>
              <a:gd name="connsiteX17" fmla="*/ 4286345 w 5409252"/>
              <a:gd name="connsiteY17" fmla="*/ 946261 h 5581284"/>
              <a:gd name="connsiteX18" fmla="*/ 4344997 w 5409252"/>
              <a:gd name="connsiteY18" fmla="*/ 739030 h 5581284"/>
              <a:gd name="connsiteX19" fmla="*/ 4315671 w 5409252"/>
              <a:gd name="connsiteY19" fmla="*/ 473130 h 5581284"/>
              <a:gd name="connsiteX20" fmla="*/ 4344997 w 5409252"/>
              <a:gd name="connsiteY20" fmla="*/ 443797 h 5581284"/>
              <a:gd name="connsiteX21" fmla="*/ 4404595 w 5409252"/>
              <a:gd name="connsiteY21" fmla="*/ 709696 h 5581284"/>
              <a:gd name="connsiteX22" fmla="*/ 4375269 w 5409252"/>
              <a:gd name="connsiteY22" fmla="*/ 886646 h 5581284"/>
              <a:gd name="connsiteX23" fmla="*/ 4286345 w 5409252"/>
              <a:gd name="connsiteY23" fmla="*/ 1093878 h 5581284"/>
              <a:gd name="connsiteX24" fmla="*/ 4286345 w 5409252"/>
              <a:gd name="connsiteY24" fmla="*/ 1153492 h 5581284"/>
              <a:gd name="connsiteX25" fmla="*/ 4493520 w 5409252"/>
              <a:gd name="connsiteY25" fmla="*/ 1123212 h 5581284"/>
              <a:gd name="connsiteX26" fmla="*/ 4670423 w 5409252"/>
              <a:gd name="connsiteY26" fmla="*/ 916927 h 5581284"/>
              <a:gd name="connsiteX27" fmla="*/ 4641097 w 5409252"/>
              <a:gd name="connsiteY27" fmla="*/ 680362 h 5581284"/>
              <a:gd name="connsiteX28" fmla="*/ 4699749 w 5409252"/>
              <a:gd name="connsiteY28" fmla="*/ 650081 h 5581284"/>
              <a:gd name="connsiteX29" fmla="*/ 4730021 w 5409252"/>
              <a:gd name="connsiteY29" fmla="*/ 827978 h 5581284"/>
              <a:gd name="connsiteX30" fmla="*/ 4759347 w 5409252"/>
              <a:gd name="connsiteY30" fmla="*/ 975595 h 5581284"/>
              <a:gd name="connsiteX31" fmla="*/ 4759347 w 5409252"/>
              <a:gd name="connsiteY31" fmla="*/ 1064543 h 5581284"/>
              <a:gd name="connsiteX32" fmla="*/ 4848271 w 5409252"/>
              <a:gd name="connsiteY32" fmla="*/ 1004929 h 5581284"/>
              <a:gd name="connsiteX33" fmla="*/ 4936250 w 5409252"/>
              <a:gd name="connsiteY33" fmla="*/ 857312 h 5581284"/>
              <a:gd name="connsiteX34" fmla="*/ 4966522 w 5409252"/>
              <a:gd name="connsiteY34" fmla="*/ 709696 h 5581284"/>
              <a:gd name="connsiteX35" fmla="*/ 4995848 w 5409252"/>
              <a:gd name="connsiteY35" fmla="*/ 798644 h 5581284"/>
              <a:gd name="connsiteX36" fmla="*/ 4966522 w 5409252"/>
              <a:gd name="connsiteY36" fmla="*/ 1035209 h 5581284"/>
              <a:gd name="connsiteX37" fmla="*/ 4848271 w 5409252"/>
              <a:gd name="connsiteY37" fmla="*/ 1153492 h 5581284"/>
              <a:gd name="connsiteX38" fmla="*/ 4611771 w 5409252"/>
              <a:gd name="connsiteY38" fmla="*/ 1330443 h 5581284"/>
              <a:gd name="connsiteX39" fmla="*/ 4581499 w 5409252"/>
              <a:gd name="connsiteY39" fmla="*/ 1390057 h 5581284"/>
              <a:gd name="connsiteX40" fmla="*/ 4641097 w 5409252"/>
              <a:gd name="connsiteY40" fmla="*/ 1508340 h 5581284"/>
              <a:gd name="connsiteX41" fmla="*/ 4730021 w 5409252"/>
              <a:gd name="connsiteY41" fmla="*/ 1537674 h 5581284"/>
              <a:gd name="connsiteX42" fmla="*/ 4848271 w 5409252"/>
              <a:gd name="connsiteY42" fmla="*/ 1596342 h 5581284"/>
              <a:gd name="connsiteX43" fmla="*/ 4966522 w 5409252"/>
              <a:gd name="connsiteY43" fmla="*/ 1655957 h 5581284"/>
              <a:gd name="connsiteX44" fmla="*/ 5172751 w 5409252"/>
              <a:gd name="connsiteY44" fmla="*/ 1774239 h 5581284"/>
              <a:gd name="connsiteX45" fmla="*/ 5379926 w 5409252"/>
              <a:gd name="connsiteY45" fmla="*/ 1863188 h 5581284"/>
              <a:gd name="connsiteX46" fmla="*/ 5409252 w 5409252"/>
              <a:gd name="connsiteY46" fmla="*/ 1981470 h 5581284"/>
              <a:gd name="connsiteX47" fmla="*/ 5350599 w 5409252"/>
              <a:gd name="connsiteY47" fmla="*/ 2040139 h 5581284"/>
              <a:gd name="connsiteX48" fmla="*/ 5261675 w 5409252"/>
              <a:gd name="connsiteY48" fmla="*/ 2099753 h 5581284"/>
              <a:gd name="connsiteX49" fmla="*/ 5143425 w 5409252"/>
              <a:gd name="connsiteY49" fmla="*/ 2129087 h 5581284"/>
              <a:gd name="connsiteX50" fmla="*/ 4966522 w 5409252"/>
              <a:gd name="connsiteY50" fmla="*/ 2129087 h 5581284"/>
              <a:gd name="connsiteX51" fmla="*/ 4877597 w 5409252"/>
              <a:gd name="connsiteY51" fmla="*/ 2158421 h 5581284"/>
              <a:gd name="connsiteX52" fmla="*/ 4699749 w 5409252"/>
              <a:gd name="connsiteY52" fmla="*/ 2158421 h 5581284"/>
              <a:gd name="connsiteX53" fmla="*/ 4552172 w 5409252"/>
              <a:gd name="connsiteY53" fmla="*/ 2187755 h 5581284"/>
              <a:gd name="connsiteX54" fmla="*/ 4522846 w 5409252"/>
              <a:gd name="connsiteY54" fmla="*/ 2336319 h 5581284"/>
              <a:gd name="connsiteX55" fmla="*/ 4493520 w 5409252"/>
              <a:gd name="connsiteY55" fmla="*/ 2542604 h 5581284"/>
              <a:gd name="connsiteX56" fmla="*/ 4315671 w 5409252"/>
              <a:gd name="connsiteY56" fmla="*/ 2838783 h 5581284"/>
              <a:gd name="connsiteX57" fmla="*/ 4138768 w 5409252"/>
              <a:gd name="connsiteY57" fmla="*/ 3046014 h 5581284"/>
              <a:gd name="connsiteX58" fmla="*/ 3902267 w 5409252"/>
              <a:gd name="connsiteY58" fmla="*/ 3222965 h 5581284"/>
              <a:gd name="connsiteX59" fmla="*/ 3635494 w 5409252"/>
              <a:gd name="connsiteY59" fmla="*/ 3459531 h 5581284"/>
              <a:gd name="connsiteX60" fmla="*/ 3487917 w 5409252"/>
              <a:gd name="connsiteY60" fmla="*/ 3725430 h 5581284"/>
              <a:gd name="connsiteX61" fmla="*/ 3311015 w 5409252"/>
              <a:gd name="connsiteY61" fmla="*/ 3843712 h 5581284"/>
              <a:gd name="connsiteX62" fmla="*/ 3222090 w 5409252"/>
              <a:gd name="connsiteY62" fmla="*/ 3932661 h 5581284"/>
              <a:gd name="connsiteX63" fmla="*/ 3192764 w 5409252"/>
              <a:gd name="connsiteY63" fmla="*/ 4258175 h 5581284"/>
              <a:gd name="connsiteX64" fmla="*/ 3192764 w 5409252"/>
              <a:gd name="connsiteY64" fmla="*/ 4524074 h 5581284"/>
              <a:gd name="connsiteX65" fmla="*/ 3162492 w 5409252"/>
              <a:gd name="connsiteY65" fmla="*/ 4789974 h 5581284"/>
              <a:gd name="connsiteX66" fmla="*/ 3222090 w 5409252"/>
              <a:gd name="connsiteY66" fmla="*/ 5086153 h 5581284"/>
              <a:gd name="connsiteX67" fmla="*/ 3251417 w 5409252"/>
              <a:gd name="connsiteY67" fmla="*/ 5322719 h 5581284"/>
              <a:gd name="connsiteX68" fmla="*/ 3311015 w 5409252"/>
              <a:gd name="connsiteY68" fmla="*/ 5470335 h 5581284"/>
              <a:gd name="connsiteX69" fmla="*/ 3340341 w 5409252"/>
              <a:gd name="connsiteY69" fmla="*/ 5559284 h 5581284"/>
              <a:gd name="connsiteX70" fmla="*/ 3133166 w 5409252"/>
              <a:gd name="connsiteY70" fmla="*/ 5559284 h 5581284"/>
              <a:gd name="connsiteX71" fmla="*/ 3103840 w 5409252"/>
              <a:gd name="connsiteY71" fmla="*/ 5499669 h 5581284"/>
              <a:gd name="connsiteX72" fmla="*/ 3103840 w 5409252"/>
              <a:gd name="connsiteY72" fmla="*/ 5441001 h 5581284"/>
              <a:gd name="connsiteX73" fmla="*/ 3074514 w 5409252"/>
              <a:gd name="connsiteY73" fmla="*/ 5144822 h 5581284"/>
              <a:gd name="connsiteX74" fmla="*/ 3014915 w 5409252"/>
              <a:gd name="connsiteY74" fmla="*/ 4731305 h 5581284"/>
              <a:gd name="connsiteX75" fmla="*/ 2925991 w 5409252"/>
              <a:gd name="connsiteY75" fmla="*/ 4287509 h 5581284"/>
              <a:gd name="connsiteX76" fmla="*/ 2867339 w 5409252"/>
              <a:gd name="connsiteY76" fmla="*/ 3992275 h 5581284"/>
              <a:gd name="connsiteX77" fmla="*/ 2719762 w 5409252"/>
              <a:gd name="connsiteY77" fmla="*/ 4258175 h 5581284"/>
              <a:gd name="connsiteX78" fmla="*/ 2571239 w 5409252"/>
              <a:gd name="connsiteY78" fmla="*/ 4553408 h 5581284"/>
              <a:gd name="connsiteX79" fmla="*/ 2483261 w 5409252"/>
              <a:gd name="connsiteY79" fmla="*/ 4701971 h 5581284"/>
              <a:gd name="connsiteX80" fmla="*/ 2334738 w 5409252"/>
              <a:gd name="connsiteY80" fmla="*/ 5086153 h 5581284"/>
              <a:gd name="connsiteX81" fmla="*/ 2246760 w 5409252"/>
              <a:gd name="connsiteY81" fmla="*/ 5352053 h 5581284"/>
              <a:gd name="connsiteX82" fmla="*/ 2216488 w 5409252"/>
              <a:gd name="connsiteY82" fmla="*/ 5529950 h 5581284"/>
              <a:gd name="connsiteX83" fmla="*/ 2068911 w 5409252"/>
              <a:gd name="connsiteY83" fmla="*/ 5499669 h 5581284"/>
              <a:gd name="connsiteX84" fmla="*/ 2039585 w 5409252"/>
              <a:gd name="connsiteY84" fmla="*/ 5411667 h 5581284"/>
              <a:gd name="connsiteX85" fmla="*/ 2039585 w 5409252"/>
              <a:gd name="connsiteY85" fmla="*/ 5352053 h 5581284"/>
              <a:gd name="connsiteX86" fmla="*/ 2216488 w 5409252"/>
              <a:gd name="connsiteY86" fmla="*/ 5026539 h 5581284"/>
              <a:gd name="connsiteX87" fmla="*/ 2364065 w 5409252"/>
              <a:gd name="connsiteY87" fmla="*/ 4642357 h 5581284"/>
              <a:gd name="connsiteX88" fmla="*/ 2452989 w 5409252"/>
              <a:gd name="connsiteY88" fmla="*/ 4169226 h 5581284"/>
              <a:gd name="connsiteX89" fmla="*/ 2571239 w 5409252"/>
              <a:gd name="connsiteY89" fmla="*/ 3873993 h 5581284"/>
              <a:gd name="connsiteX90" fmla="*/ 1832410 w 5409252"/>
              <a:gd name="connsiteY90" fmla="*/ 3873993 h 5581284"/>
              <a:gd name="connsiteX91" fmla="*/ 1359408 w 5409252"/>
              <a:gd name="connsiteY91" fmla="*/ 3755710 h 5581284"/>
              <a:gd name="connsiteX92" fmla="*/ 1122907 w 5409252"/>
              <a:gd name="connsiteY92" fmla="*/ 3666762 h 5581284"/>
              <a:gd name="connsiteX93" fmla="*/ 1033982 w 5409252"/>
              <a:gd name="connsiteY93" fmla="*/ 3637428 h 5581284"/>
              <a:gd name="connsiteX94" fmla="*/ 915732 w 5409252"/>
              <a:gd name="connsiteY94" fmla="*/ 3992275 h 5581284"/>
              <a:gd name="connsiteX95" fmla="*/ 827753 w 5409252"/>
              <a:gd name="connsiteY95" fmla="*/ 4347123 h 5581284"/>
              <a:gd name="connsiteX96" fmla="*/ 857080 w 5409252"/>
              <a:gd name="connsiteY96" fmla="*/ 4671691 h 5581284"/>
              <a:gd name="connsiteX97" fmla="*/ 946004 w 5409252"/>
              <a:gd name="connsiteY97" fmla="*/ 4938537 h 5581284"/>
              <a:gd name="connsiteX98" fmla="*/ 1033982 w 5409252"/>
              <a:gd name="connsiteY98" fmla="*/ 5204436 h 5581284"/>
              <a:gd name="connsiteX99" fmla="*/ 1122907 w 5409252"/>
              <a:gd name="connsiteY99" fmla="*/ 5381387 h 5581284"/>
              <a:gd name="connsiteX100" fmla="*/ 1152233 w 5409252"/>
              <a:gd name="connsiteY100" fmla="*/ 5441001 h 5581284"/>
              <a:gd name="connsiteX101" fmla="*/ 915732 w 5409252"/>
              <a:gd name="connsiteY101" fmla="*/ 5411667 h 5581284"/>
              <a:gd name="connsiteX102" fmla="*/ 886406 w 5409252"/>
              <a:gd name="connsiteY102" fmla="*/ 5322719 h 5581284"/>
              <a:gd name="connsiteX103" fmla="*/ 915732 w 5409252"/>
              <a:gd name="connsiteY103" fmla="*/ 5233770 h 5581284"/>
              <a:gd name="connsiteX104" fmla="*/ 797481 w 5409252"/>
              <a:gd name="connsiteY104" fmla="*/ 4967871 h 5581284"/>
              <a:gd name="connsiteX105" fmla="*/ 649905 w 5409252"/>
              <a:gd name="connsiteY105" fmla="*/ 4583689 h 5581284"/>
              <a:gd name="connsiteX106" fmla="*/ 502328 w 5409252"/>
              <a:gd name="connsiteY106" fmla="*/ 4316843 h 5581284"/>
              <a:gd name="connsiteX107" fmla="*/ 560980 w 5409252"/>
              <a:gd name="connsiteY107" fmla="*/ 4110558 h 5581284"/>
              <a:gd name="connsiteX108" fmla="*/ 384077 w 5409252"/>
              <a:gd name="connsiteY108" fmla="*/ 4316843 h 5581284"/>
              <a:gd name="connsiteX109" fmla="*/ 265827 w 5409252"/>
              <a:gd name="connsiteY109" fmla="*/ 4613023 h 5581284"/>
              <a:gd name="connsiteX110" fmla="*/ 295153 w 5409252"/>
              <a:gd name="connsiteY110" fmla="*/ 5086153 h 5581284"/>
              <a:gd name="connsiteX111" fmla="*/ 353805 w 5409252"/>
              <a:gd name="connsiteY111" fmla="*/ 5381387 h 5581284"/>
              <a:gd name="connsiteX112" fmla="*/ 295153 w 5409252"/>
              <a:gd name="connsiteY112" fmla="*/ 5499669 h 5581284"/>
              <a:gd name="connsiteX113" fmla="*/ 118250 w 5409252"/>
              <a:gd name="connsiteY113" fmla="*/ 5411667 h 5581284"/>
              <a:gd name="connsiteX114" fmla="*/ 147576 w 5409252"/>
              <a:gd name="connsiteY114" fmla="*/ 5233770 h 5581284"/>
              <a:gd name="connsiteX115" fmla="*/ 87978 w 5409252"/>
              <a:gd name="connsiteY115" fmla="*/ 4878922 h 5581284"/>
              <a:gd name="connsiteX116" fmla="*/ 58652 w 5409252"/>
              <a:gd name="connsiteY116" fmla="*/ 4376458 h 5581284"/>
              <a:gd name="connsiteX117" fmla="*/ 29326 w 5409252"/>
              <a:gd name="connsiteY117" fmla="*/ 4139892 h 5581284"/>
              <a:gd name="connsiteX118" fmla="*/ 236501 w 5409252"/>
              <a:gd name="connsiteY118" fmla="*/ 3903327 h 5581284"/>
              <a:gd name="connsiteX119" fmla="*/ 413404 w 5409252"/>
              <a:gd name="connsiteY119" fmla="*/ 3577813 h 5581284"/>
              <a:gd name="connsiteX120" fmla="*/ 384077 w 5409252"/>
              <a:gd name="connsiteY120" fmla="*/ 3341248 h 5581284"/>
              <a:gd name="connsiteX121" fmla="*/ 265827 w 5409252"/>
              <a:gd name="connsiteY121" fmla="*/ 3046014 h 5581284"/>
              <a:gd name="connsiteX122" fmla="*/ 176903 w 5409252"/>
              <a:gd name="connsiteY122" fmla="*/ 2927732 h 5581284"/>
              <a:gd name="connsiteX123" fmla="*/ 118250 w 5409252"/>
              <a:gd name="connsiteY123" fmla="*/ 2779169 h 5581284"/>
              <a:gd name="connsiteX124" fmla="*/ 0 w 5409252"/>
              <a:gd name="connsiteY124" fmla="*/ 2572884 h 5581284"/>
              <a:gd name="connsiteX125" fmla="*/ 176903 w 5409252"/>
              <a:gd name="connsiteY125" fmla="*/ 2276704 h 5581284"/>
              <a:gd name="connsiteX126" fmla="*/ 857080 w 5409252"/>
              <a:gd name="connsiteY126" fmla="*/ 2010805 h 5581284"/>
              <a:gd name="connsiteX127" fmla="*/ 1773758 w 5409252"/>
              <a:gd name="connsiteY127" fmla="*/ 2099753 h 5581284"/>
              <a:gd name="connsiteX128" fmla="*/ 2571239 w 5409252"/>
              <a:gd name="connsiteY128" fmla="*/ 2187755 h 5581284"/>
              <a:gd name="connsiteX129" fmla="*/ 3162492 w 5409252"/>
              <a:gd name="connsiteY129" fmla="*/ 2187755 h 5581284"/>
              <a:gd name="connsiteX130" fmla="*/ 3547516 w 5409252"/>
              <a:gd name="connsiteY130" fmla="*/ 2217090 h 5581284"/>
              <a:gd name="connsiteX131" fmla="*/ 3724419 w 5409252"/>
              <a:gd name="connsiteY131" fmla="*/ 2129087 h 5581284"/>
              <a:gd name="connsiteX132" fmla="*/ 3931593 w 5409252"/>
              <a:gd name="connsiteY132" fmla="*/ 1832907 h 5581284"/>
              <a:gd name="connsiteX133" fmla="*/ 4049844 w 5409252"/>
              <a:gd name="connsiteY133" fmla="*/ 1508340 h 5581284"/>
              <a:gd name="connsiteX134" fmla="*/ 4226747 w 5409252"/>
              <a:gd name="connsiteY134" fmla="*/ 1359777 h 5581284"/>
              <a:gd name="connsiteX135" fmla="*/ 4020518 w 5409252"/>
              <a:gd name="connsiteY135" fmla="*/ 1271775 h 5581284"/>
              <a:gd name="connsiteX136" fmla="*/ 3784017 w 5409252"/>
              <a:gd name="connsiteY136" fmla="*/ 1182826 h 5581284"/>
              <a:gd name="connsiteX137" fmla="*/ 3487917 w 5409252"/>
              <a:gd name="connsiteY137" fmla="*/ 1093878 h 5581284"/>
              <a:gd name="connsiteX138" fmla="*/ 3133166 w 5409252"/>
              <a:gd name="connsiteY138" fmla="*/ 827978 h 5581284"/>
              <a:gd name="connsiteX139" fmla="*/ 2925991 w 5409252"/>
              <a:gd name="connsiteY139" fmla="*/ 709696 h 5581284"/>
              <a:gd name="connsiteX140" fmla="*/ 2660164 w 5409252"/>
              <a:gd name="connsiteY140" fmla="*/ 591413 h 5581284"/>
              <a:gd name="connsiteX141" fmla="*/ 2483261 w 5409252"/>
              <a:gd name="connsiteY141" fmla="*/ 443797 h 5581284"/>
              <a:gd name="connsiteX142" fmla="*/ 2452989 w 5409252"/>
              <a:gd name="connsiteY142" fmla="*/ 325514 h 5581284"/>
              <a:gd name="connsiteX143" fmla="*/ 2512587 w 5409252"/>
              <a:gd name="connsiteY143" fmla="*/ 295234 h 5581284"/>
              <a:gd name="connsiteX144" fmla="*/ 2601511 w 5409252"/>
              <a:gd name="connsiteY144" fmla="*/ 443797 h 5581284"/>
              <a:gd name="connsiteX145" fmla="*/ 2867339 w 5409252"/>
              <a:gd name="connsiteY145" fmla="*/ 591413 h 5581284"/>
              <a:gd name="connsiteX146" fmla="*/ 3014915 w 5409252"/>
              <a:gd name="connsiteY146" fmla="*/ 591413 h 5581284"/>
              <a:gd name="connsiteX147" fmla="*/ 2985589 w 5409252"/>
              <a:gd name="connsiteY147" fmla="*/ 325514 h 5581284"/>
              <a:gd name="connsiteX148" fmla="*/ 2867339 w 5409252"/>
              <a:gd name="connsiteY148" fmla="*/ 176951 h 5581284"/>
              <a:gd name="connsiteX149" fmla="*/ 2838013 w 5409252"/>
              <a:gd name="connsiteY149" fmla="*/ 88948 h 5581284"/>
              <a:gd name="connsiteX150" fmla="*/ 2925991 w 5409252"/>
              <a:gd name="connsiteY150" fmla="*/ 88948 h 5581284"/>
              <a:gd name="connsiteX151" fmla="*/ 2985589 w 5409252"/>
              <a:gd name="connsiteY151" fmla="*/ 147617 h 5581284"/>
              <a:gd name="connsiteX152" fmla="*/ 2985589 w 5409252"/>
              <a:gd name="connsiteY152" fmla="*/ 29334 h 5581284"/>
              <a:gd name="connsiteX153" fmla="*/ 3044241 w 5409252"/>
              <a:gd name="connsiteY153" fmla="*/ 58668 h 5581284"/>
              <a:gd name="connsiteX154" fmla="*/ 3044241 w 5409252"/>
              <a:gd name="connsiteY154" fmla="*/ 88948 h 5581284"/>
              <a:gd name="connsiteX155" fmla="*/ 3103840 w 5409252"/>
              <a:gd name="connsiteY155" fmla="*/ 58668 h 5581284"/>
              <a:gd name="connsiteX156" fmla="*/ 3162492 w 5409252"/>
              <a:gd name="connsiteY156" fmla="*/ 236565 h 5581284"/>
              <a:gd name="connsiteX157" fmla="*/ 3162492 w 5409252"/>
              <a:gd name="connsiteY157" fmla="*/ 354848 h 5581284"/>
              <a:gd name="connsiteX158" fmla="*/ 3517243 w 5409252"/>
              <a:gd name="connsiteY158" fmla="*/ 531799 h 5581284"/>
              <a:gd name="connsiteX159" fmla="*/ 3606168 w 5409252"/>
              <a:gd name="connsiteY159" fmla="*/ 413516 h 5581284"/>
              <a:gd name="connsiteX160" fmla="*/ 3606168 w 5409252"/>
              <a:gd name="connsiteY160" fmla="*/ 236565 h 5581284"/>
              <a:gd name="connsiteX161" fmla="*/ 3547516 w 5409252"/>
              <a:gd name="connsiteY161" fmla="*/ 29334 h 5581284"/>
              <a:gd name="connsiteX162" fmla="*/ 3606168 w 5409252"/>
              <a:gd name="connsiteY162" fmla="*/ 0 h 558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5409252" h="5581284">
                <a:moveTo>
                  <a:pt x="3192764" y="502465"/>
                </a:moveTo>
                <a:cubicBezTo>
                  <a:pt x="3192764" y="502465"/>
                  <a:pt x="3192764" y="680362"/>
                  <a:pt x="3340341" y="827978"/>
                </a:cubicBezTo>
                <a:cubicBezTo>
                  <a:pt x="3487917" y="975595"/>
                  <a:pt x="3635494" y="1035209"/>
                  <a:pt x="3695093" y="1035209"/>
                </a:cubicBezTo>
                <a:cubicBezTo>
                  <a:pt x="3753745" y="1035209"/>
                  <a:pt x="3784017" y="1035209"/>
                  <a:pt x="3753745" y="1004929"/>
                </a:cubicBezTo>
                <a:cubicBezTo>
                  <a:pt x="3753745" y="975595"/>
                  <a:pt x="3695093" y="886646"/>
                  <a:pt x="3635494" y="827978"/>
                </a:cubicBezTo>
                <a:cubicBezTo>
                  <a:pt x="3606168" y="739030"/>
                  <a:pt x="3547516" y="709696"/>
                  <a:pt x="3487917" y="650081"/>
                </a:cubicBezTo>
                <a:cubicBezTo>
                  <a:pt x="3398993" y="620747"/>
                  <a:pt x="3251417" y="562079"/>
                  <a:pt x="3222090" y="531799"/>
                </a:cubicBezTo>
                <a:close/>
                <a:moveTo>
                  <a:pt x="3606168" y="0"/>
                </a:moveTo>
                <a:cubicBezTo>
                  <a:pt x="3635494" y="29334"/>
                  <a:pt x="3635494" y="88948"/>
                  <a:pt x="3635494" y="88948"/>
                </a:cubicBezTo>
                <a:cubicBezTo>
                  <a:pt x="3665766" y="118283"/>
                  <a:pt x="3695093" y="207231"/>
                  <a:pt x="3695093" y="265899"/>
                </a:cubicBezTo>
                <a:cubicBezTo>
                  <a:pt x="3695093" y="325514"/>
                  <a:pt x="3724419" y="620747"/>
                  <a:pt x="3753745" y="680362"/>
                </a:cubicBezTo>
                <a:cubicBezTo>
                  <a:pt x="3753745" y="739030"/>
                  <a:pt x="3784017" y="768364"/>
                  <a:pt x="3784017" y="768364"/>
                </a:cubicBezTo>
                <a:cubicBezTo>
                  <a:pt x="3784017" y="768364"/>
                  <a:pt x="3753745" y="443797"/>
                  <a:pt x="3753745" y="413516"/>
                </a:cubicBezTo>
                <a:cubicBezTo>
                  <a:pt x="3753745" y="354848"/>
                  <a:pt x="3784017" y="354848"/>
                  <a:pt x="3784017" y="354848"/>
                </a:cubicBezTo>
                <a:cubicBezTo>
                  <a:pt x="3813343" y="354848"/>
                  <a:pt x="3813343" y="443797"/>
                  <a:pt x="3842669" y="502465"/>
                </a:cubicBezTo>
                <a:cubicBezTo>
                  <a:pt x="3842669" y="531799"/>
                  <a:pt x="3871995" y="916927"/>
                  <a:pt x="3902267" y="916927"/>
                </a:cubicBezTo>
                <a:cubicBezTo>
                  <a:pt x="3902267" y="946261"/>
                  <a:pt x="4049844" y="1064543"/>
                  <a:pt x="4108496" y="1064543"/>
                </a:cubicBezTo>
                <a:cubicBezTo>
                  <a:pt x="4197421" y="1035209"/>
                  <a:pt x="4257019" y="975595"/>
                  <a:pt x="4286345" y="946261"/>
                </a:cubicBezTo>
                <a:cubicBezTo>
                  <a:pt x="4286345" y="886646"/>
                  <a:pt x="4344997" y="798644"/>
                  <a:pt x="4344997" y="739030"/>
                </a:cubicBezTo>
                <a:cubicBezTo>
                  <a:pt x="4315671" y="680362"/>
                  <a:pt x="4286345" y="502465"/>
                  <a:pt x="4315671" y="473130"/>
                </a:cubicBezTo>
                <a:cubicBezTo>
                  <a:pt x="4315671" y="443797"/>
                  <a:pt x="4344997" y="443797"/>
                  <a:pt x="4344997" y="443797"/>
                </a:cubicBezTo>
                <a:cubicBezTo>
                  <a:pt x="4344997" y="473130"/>
                  <a:pt x="4404595" y="650081"/>
                  <a:pt x="4404595" y="709696"/>
                </a:cubicBezTo>
                <a:cubicBezTo>
                  <a:pt x="4404595" y="739030"/>
                  <a:pt x="4404595" y="827978"/>
                  <a:pt x="4375269" y="886646"/>
                </a:cubicBezTo>
                <a:cubicBezTo>
                  <a:pt x="4375269" y="975595"/>
                  <a:pt x="4315671" y="1064543"/>
                  <a:pt x="4286345" y="1093878"/>
                </a:cubicBezTo>
                <a:cubicBezTo>
                  <a:pt x="4257019" y="1123212"/>
                  <a:pt x="4257019" y="1123212"/>
                  <a:pt x="4286345" y="1153492"/>
                </a:cubicBezTo>
                <a:cubicBezTo>
                  <a:pt x="4315671" y="1153492"/>
                  <a:pt x="4375269" y="1182826"/>
                  <a:pt x="4493520" y="1123212"/>
                </a:cubicBezTo>
                <a:cubicBezTo>
                  <a:pt x="4611771" y="1064543"/>
                  <a:pt x="4670423" y="975595"/>
                  <a:pt x="4670423" y="916927"/>
                </a:cubicBezTo>
                <a:cubicBezTo>
                  <a:pt x="4670423" y="857312"/>
                  <a:pt x="4641097" y="709696"/>
                  <a:pt x="4641097" y="680362"/>
                </a:cubicBezTo>
                <a:cubicBezTo>
                  <a:pt x="4670423" y="650081"/>
                  <a:pt x="4699749" y="620747"/>
                  <a:pt x="4699749" y="650081"/>
                </a:cubicBezTo>
                <a:cubicBezTo>
                  <a:pt x="4730021" y="680362"/>
                  <a:pt x="4730021" y="768364"/>
                  <a:pt x="4730021" y="827978"/>
                </a:cubicBezTo>
                <a:cubicBezTo>
                  <a:pt x="4759347" y="886646"/>
                  <a:pt x="4759347" y="975595"/>
                  <a:pt x="4759347" y="975595"/>
                </a:cubicBezTo>
                <a:cubicBezTo>
                  <a:pt x="4759347" y="975595"/>
                  <a:pt x="4788673" y="1004929"/>
                  <a:pt x="4759347" y="1064543"/>
                </a:cubicBezTo>
                <a:cubicBezTo>
                  <a:pt x="4759347" y="1064543"/>
                  <a:pt x="4817999" y="1064543"/>
                  <a:pt x="4848271" y="1004929"/>
                </a:cubicBezTo>
                <a:cubicBezTo>
                  <a:pt x="4906924" y="946261"/>
                  <a:pt x="4936250" y="886646"/>
                  <a:pt x="4936250" y="857312"/>
                </a:cubicBezTo>
                <a:cubicBezTo>
                  <a:pt x="4936250" y="827978"/>
                  <a:pt x="4936250" y="709696"/>
                  <a:pt x="4966522" y="709696"/>
                </a:cubicBezTo>
                <a:cubicBezTo>
                  <a:pt x="4966522" y="709696"/>
                  <a:pt x="4995848" y="739030"/>
                  <a:pt x="4995848" y="798644"/>
                </a:cubicBezTo>
                <a:cubicBezTo>
                  <a:pt x="4995848" y="886646"/>
                  <a:pt x="5025175" y="946261"/>
                  <a:pt x="4966522" y="1035209"/>
                </a:cubicBezTo>
                <a:cubicBezTo>
                  <a:pt x="4906924" y="1093878"/>
                  <a:pt x="4936250" y="1123212"/>
                  <a:pt x="4848271" y="1153492"/>
                </a:cubicBezTo>
                <a:cubicBezTo>
                  <a:pt x="4788673" y="1212160"/>
                  <a:pt x="4641097" y="1241494"/>
                  <a:pt x="4611771" y="1330443"/>
                </a:cubicBezTo>
                <a:cubicBezTo>
                  <a:pt x="4611771" y="1330443"/>
                  <a:pt x="4581499" y="1359777"/>
                  <a:pt x="4581499" y="1390057"/>
                </a:cubicBezTo>
                <a:cubicBezTo>
                  <a:pt x="4581499" y="1390057"/>
                  <a:pt x="4611771" y="1478060"/>
                  <a:pt x="4641097" y="1508340"/>
                </a:cubicBezTo>
                <a:cubicBezTo>
                  <a:pt x="4670423" y="1508340"/>
                  <a:pt x="4699749" y="1508340"/>
                  <a:pt x="4730021" y="1537674"/>
                </a:cubicBezTo>
                <a:cubicBezTo>
                  <a:pt x="4759347" y="1537674"/>
                  <a:pt x="4817999" y="1567008"/>
                  <a:pt x="4848271" y="1596342"/>
                </a:cubicBezTo>
                <a:cubicBezTo>
                  <a:pt x="4848271" y="1626623"/>
                  <a:pt x="4936250" y="1655957"/>
                  <a:pt x="4966522" y="1655957"/>
                </a:cubicBezTo>
                <a:cubicBezTo>
                  <a:pt x="4995848" y="1685291"/>
                  <a:pt x="5114099" y="1744905"/>
                  <a:pt x="5172751" y="1774239"/>
                </a:cubicBezTo>
                <a:cubicBezTo>
                  <a:pt x="5203023" y="1774239"/>
                  <a:pt x="5321273" y="1832907"/>
                  <a:pt x="5379926" y="1863188"/>
                </a:cubicBezTo>
                <a:cubicBezTo>
                  <a:pt x="5409252" y="1892522"/>
                  <a:pt x="5409252" y="1921856"/>
                  <a:pt x="5409252" y="1981470"/>
                </a:cubicBezTo>
                <a:cubicBezTo>
                  <a:pt x="5379926" y="2010805"/>
                  <a:pt x="5379926" y="2010805"/>
                  <a:pt x="5350599" y="2040139"/>
                </a:cubicBezTo>
                <a:cubicBezTo>
                  <a:pt x="5321273" y="2069473"/>
                  <a:pt x="5321273" y="2069473"/>
                  <a:pt x="5261675" y="2099753"/>
                </a:cubicBezTo>
                <a:cubicBezTo>
                  <a:pt x="5232349" y="2129087"/>
                  <a:pt x="5203023" y="2129087"/>
                  <a:pt x="5143425" y="2129087"/>
                </a:cubicBezTo>
                <a:cubicBezTo>
                  <a:pt x="5084773" y="2129087"/>
                  <a:pt x="5025175" y="2129087"/>
                  <a:pt x="4966522" y="2129087"/>
                </a:cubicBezTo>
                <a:cubicBezTo>
                  <a:pt x="4936250" y="2158421"/>
                  <a:pt x="4906924" y="2129087"/>
                  <a:pt x="4877597" y="2158421"/>
                </a:cubicBezTo>
                <a:cubicBezTo>
                  <a:pt x="4848271" y="2158421"/>
                  <a:pt x="4759347" y="2158421"/>
                  <a:pt x="4699749" y="2158421"/>
                </a:cubicBezTo>
                <a:cubicBezTo>
                  <a:pt x="4611771" y="2187755"/>
                  <a:pt x="4581499" y="2158421"/>
                  <a:pt x="4552172" y="2187755"/>
                </a:cubicBezTo>
                <a:cubicBezTo>
                  <a:pt x="4552172" y="2217090"/>
                  <a:pt x="4522846" y="2276704"/>
                  <a:pt x="4522846" y="2336319"/>
                </a:cubicBezTo>
                <a:cubicBezTo>
                  <a:pt x="4522846" y="2365653"/>
                  <a:pt x="4522846" y="2454601"/>
                  <a:pt x="4493520" y="2542604"/>
                </a:cubicBezTo>
                <a:cubicBezTo>
                  <a:pt x="4433921" y="2631552"/>
                  <a:pt x="4375269" y="2720501"/>
                  <a:pt x="4315671" y="2838783"/>
                </a:cubicBezTo>
                <a:cubicBezTo>
                  <a:pt x="4226747" y="2927732"/>
                  <a:pt x="4226747" y="2986400"/>
                  <a:pt x="4138768" y="3046014"/>
                </a:cubicBezTo>
                <a:cubicBezTo>
                  <a:pt x="4079170" y="3134017"/>
                  <a:pt x="3990246" y="3164297"/>
                  <a:pt x="3902267" y="3222965"/>
                </a:cubicBezTo>
                <a:cubicBezTo>
                  <a:pt x="3813343" y="3282580"/>
                  <a:pt x="3695093" y="3370582"/>
                  <a:pt x="3635494" y="3459531"/>
                </a:cubicBezTo>
                <a:cubicBezTo>
                  <a:pt x="3576842" y="3577813"/>
                  <a:pt x="3517243" y="3666762"/>
                  <a:pt x="3487917" y="3725430"/>
                </a:cubicBezTo>
                <a:cubicBezTo>
                  <a:pt x="3458591" y="3785044"/>
                  <a:pt x="3340341" y="3814378"/>
                  <a:pt x="3311015" y="3843712"/>
                </a:cubicBezTo>
                <a:cubicBezTo>
                  <a:pt x="3280743" y="3843712"/>
                  <a:pt x="3251417" y="3873993"/>
                  <a:pt x="3222090" y="3932661"/>
                </a:cubicBezTo>
                <a:cubicBezTo>
                  <a:pt x="3222090" y="3992275"/>
                  <a:pt x="3192764" y="4198561"/>
                  <a:pt x="3192764" y="4258175"/>
                </a:cubicBezTo>
                <a:cubicBezTo>
                  <a:pt x="3192764" y="4316843"/>
                  <a:pt x="3222090" y="4435126"/>
                  <a:pt x="3192764" y="4524074"/>
                </a:cubicBezTo>
                <a:cubicBezTo>
                  <a:pt x="3192764" y="4613023"/>
                  <a:pt x="3162492" y="4701971"/>
                  <a:pt x="3162492" y="4789974"/>
                </a:cubicBezTo>
                <a:cubicBezTo>
                  <a:pt x="3162492" y="4849588"/>
                  <a:pt x="3192764" y="5026539"/>
                  <a:pt x="3222090" y="5086153"/>
                </a:cubicBezTo>
                <a:cubicBezTo>
                  <a:pt x="3222090" y="5115487"/>
                  <a:pt x="3251417" y="5263104"/>
                  <a:pt x="3251417" y="5322719"/>
                </a:cubicBezTo>
                <a:cubicBezTo>
                  <a:pt x="3280743" y="5381387"/>
                  <a:pt x="3280743" y="5441001"/>
                  <a:pt x="3311015" y="5470335"/>
                </a:cubicBezTo>
                <a:cubicBezTo>
                  <a:pt x="3340341" y="5529950"/>
                  <a:pt x="3369667" y="5559284"/>
                  <a:pt x="3340341" y="5559284"/>
                </a:cubicBezTo>
                <a:cubicBezTo>
                  <a:pt x="3311015" y="5588618"/>
                  <a:pt x="3162492" y="5588618"/>
                  <a:pt x="3133166" y="5559284"/>
                </a:cubicBezTo>
                <a:cubicBezTo>
                  <a:pt x="3103840" y="5559284"/>
                  <a:pt x="3074514" y="5529950"/>
                  <a:pt x="3103840" y="5499669"/>
                </a:cubicBezTo>
                <a:cubicBezTo>
                  <a:pt x="3103840" y="5499669"/>
                  <a:pt x="3103840" y="5470335"/>
                  <a:pt x="3103840" y="5441001"/>
                </a:cubicBezTo>
                <a:cubicBezTo>
                  <a:pt x="3103840" y="5441001"/>
                  <a:pt x="3074514" y="5204436"/>
                  <a:pt x="3074514" y="5144822"/>
                </a:cubicBezTo>
                <a:cubicBezTo>
                  <a:pt x="3074514" y="5086153"/>
                  <a:pt x="3014915" y="4819308"/>
                  <a:pt x="3014915" y="4731305"/>
                </a:cubicBezTo>
                <a:cubicBezTo>
                  <a:pt x="3014915" y="4671691"/>
                  <a:pt x="2925991" y="4376458"/>
                  <a:pt x="2925991" y="4287509"/>
                </a:cubicBezTo>
                <a:cubicBezTo>
                  <a:pt x="2925991" y="4198561"/>
                  <a:pt x="2867339" y="3992275"/>
                  <a:pt x="2867339" y="3992275"/>
                </a:cubicBezTo>
                <a:cubicBezTo>
                  <a:pt x="2867339" y="3992275"/>
                  <a:pt x="2778414" y="4139892"/>
                  <a:pt x="2719762" y="4258175"/>
                </a:cubicBezTo>
                <a:cubicBezTo>
                  <a:pt x="2689490" y="4376458"/>
                  <a:pt x="2630838" y="4494740"/>
                  <a:pt x="2571239" y="4553408"/>
                </a:cubicBezTo>
                <a:cubicBezTo>
                  <a:pt x="2541913" y="4642357"/>
                  <a:pt x="2512587" y="4642357"/>
                  <a:pt x="2483261" y="4701971"/>
                </a:cubicBezTo>
                <a:cubicBezTo>
                  <a:pt x="2452989" y="4760640"/>
                  <a:pt x="2364065" y="4997205"/>
                  <a:pt x="2334738" y="5086153"/>
                </a:cubicBezTo>
                <a:cubicBezTo>
                  <a:pt x="2305412" y="5144822"/>
                  <a:pt x="2246760" y="5263104"/>
                  <a:pt x="2246760" y="5352053"/>
                </a:cubicBezTo>
                <a:cubicBezTo>
                  <a:pt x="2246760" y="5411667"/>
                  <a:pt x="2246760" y="5499669"/>
                  <a:pt x="2216488" y="5529950"/>
                </a:cubicBezTo>
                <a:cubicBezTo>
                  <a:pt x="2187162" y="5529950"/>
                  <a:pt x="2128510" y="5499669"/>
                  <a:pt x="2068911" y="5499669"/>
                </a:cubicBezTo>
                <a:cubicBezTo>
                  <a:pt x="2010259" y="5470335"/>
                  <a:pt x="2039585" y="5411667"/>
                  <a:pt x="2039585" y="5411667"/>
                </a:cubicBezTo>
                <a:cubicBezTo>
                  <a:pt x="2068911" y="5381387"/>
                  <a:pt x="2039585" y="5352053"/>
                  <a:pt x="2039585" y="5352053"/>
                </a:cubicBezTo>
                <a:cubicBezTo>
                  <a:pt x="2039585" y="5352053"/>
                  <a:pt x="2187162" y="5115487"/>
                  <a:pt x="2216488" y="5026539"/>
                </a:cubicBezTo>
                <a:cubicBezTo>
                  <a:pt x="2246760" y="4938537"/>
                  <a:pt x="2334738" y="4731305"/>
                  <a:pt x="2364065" y="4642357"/>
                </a:cubicBezTo>
                <a:cubicBezTo>
                  <a:pt x="2364065" y="4553408"/>
                  <a:pt x="2423663" y="4228841"/>
                  <a:pt x="2452989" y="4169226"/>
                </a:cubicBezTo>
                <a:cubicBezTo>
                  <a:pt x="2483261" y="4110558"/>
                  <a:pt x="2571239" y="3873993"/>
                  <a:pt x="2571239" y="3873993"/>
                </a:cubicBezTo>
                <a:cubicBezTo>
                  <a:pt x="2571239" y="3873993"/>
                  <a:pt x="2039585" y="3903327"/>
                  <a:pt x="1832410" y="3873993"/>
                </a:cubicBezTo>
                <a:cubicBezTo>
                  <a:pt x="1655508" y="3873993"/>
                  <a:pt x="1388734" y="3755710"/>
                  <a:pt x="1359408" y="3755710"/>
                </a:cubicBezTo>
                <a:cubicBezTo>
                  <a:pt x="1300756" y="3755710"/>
                  <a:pt x="1182505" y="3666762"/>
                  <a:pt x="1122907" y="3666762"/>
                </a:cubicBezTo>
                <a:cubicBezTo>
                  <a:pt x="1093581" y="3637428"/>
                  <a:pt x="1033982" y="3637428"/>
                  <a:pt x="1033982" y="3637428"/>
                </a:cubicBezTo>
                <a:cubicBezTo>
                  <a:pt x="1033982" y="3637428"/>
                  <a:pt x="946004" y="3903327"/>
                  <a:pt x="915732" y="3992275"/>
                </a:cubicBezTo>
                <a:cubicBezTo>
                  <a:pt x="915732" y="4050944"/>
                  <a:pt x="857080" y="4258175"/>
                  <a:pt x="827753" y="4347123"/>
                </a:cubicBezTo>
                <a:cubicBezTo>
                  <a:pt x="827753" y="4435126"/>
                  <a:pt x="827753" y="4583689"/>
                  <a:pt x="857080" y="4671691"/>
                </a:cubicBezTo>
                <a:cubicBezTo>
                  <a:pt x="857080" y="4731305"/>
                  <a:pt x="915732" y="4878922"/>
                  <a:pt x="946004" y="4938537"/>
                </a:cubicBezTo>
                <a:cubicBezTo>
                  <a:pt x="975330" y="4997205"/>
                  <a:pt x="1033982" y="5144822"/>
                  <a:pt x="1033982" y="5204436"/>
                </a:cubicBezTo>
                <a:cubicBezTo>
                  <a:pt x="1063309" y="5233770"/>
                  <a:pt x="1122907" y="5352053"/>
                  <a:pt x="1122907" y="5381387"/>
                </a:cubicBezTo>
                <a:cubicBezTo>
                  <a:pt x="1152233" y="5381387"/>
                  <a:pt x="1182505" y="5411667"/>
                  <a:pt x="1152233" y="5441001"/>
                </a:cubicBezTo>
                <a:cubicBezTo>
                  <a:pt x="1093581" y="5441001"/>
                  <a:pt x="946004" y="5470335"/>
                  <a:pt x="915732" y="5411667"/>
                </a:cubicBezTo>
                <a:cubicBezTo>
                  <a:pt x="886406" y="5381387"/>
                  <a:pt x="857080" y="5352053"/>
                  <a:pt x="886406" y="5322719"/>
                </a:cubicBezTo>
                <a:cubicBezTo>
                  <a:pt x="915732" y="5293385"/>
                  <a:pt x="915732" y="5263104"/>
                  <a:pt x="915732" y="5233770"/>
                </a:cubicBezTo>
                <a:cubicBezTo>
                  <a:pt x="886406" y="5233770"/>
                  <a:pt x="827753" y="4997205"/>
                  <a:pt x="797481" y="4967871"/>
                </a:cubicBezTo>
                <a:cubicBezTo>
                  <a:pt x="768155" y="4938537"/>
                  <a:pt x="649905" y="4642357"/>
                  <a:pt x="649905" y="4583689"/>
                </a:cubicBezTo>
                <a:cubicBezTo>
                  <a:pt x="620579" y="4553408"/>
                  <a:pt x="531654" y="4376458"/>
                  <a:pt x="502328" y="4316843"/>
                </a:cubicBezTo>
                <a:cubicBezTo>
                  <a:pt x="473002" y="4258175"/>
                  <a:pt x="560980" y="4110558"/>
                  <a:pt x="560980" y="4110558"/>
                </a:cubicBezTo>
                <a:cubicBezTo>
                  <a:pt x="560980" y="4110558"/>
                  <a:pt x="413404" y="4228841"/>
                  <a:pt x="384077" y="4316843"/>
                </a:cubicBezTo>
                <a:cubicBezTo>
                  <a:pt x="324479" y="4376458"/>
                  <a:pt x="265827" y="4494740"/>
                  <a:pt x="265827" y="4613023"/>
                </a:cubicBezTo>
                <a:cubicBezTo>
                  <a:pt x="265827" y="4731305"/>
                  <a:pt x="295153" y="4997205"/>
                  <a:pt x="295153" y="5086153"/>
                </a:cubicBezTo>
                <a:cubicBezTo>
                  <a:pt x="324479" y="5204436"/>
                  <a:pt x="324479" y="5293385"/>
                  <a:pt x="353805" y="5381387"/>
                </a:cubicBezTo>
                <a:cubicBezTo>
                  <a:pt x="353805" y="5470335"/>
                  <a:pt x="384077" y="5499669"/>
                  <a:pt x="295153" y="5499669"/>
                </a:cubicBezTo>
                <a:cubicBezTo>
                  <a:pt x="206229" y="5499669"/>
                  <a:pt x="87978" y="5470335"/>
                  <a:pt x="118250" y="5411667"/>
                </a:cubicBezTo>
                <a:cubicBezTo>
                  <a:pt x="118250" y="5322719"/>
                  <a:pt x="147576" y="5293385"/>
                  <a:pt x="147576" y="5233770"/>
                </a:cubicBezTo>
                <a:cubicBezTo>
                  <a:pt x="147576" y="5175102"/>
                  <a:pt x="118250" y="4938537"/>
                  <a:pt x="87978" y="4878922"/>
                </a:cubicBezTo>
                <a:cubicBezTo>
                  <a:pt x="87978" y="4819308"/>
                  <a:pt x="58652" y="4465406"/>
                  <a:pt x="58652" y="4376458"/>
                </a:cubicBezTo>
                <a:cubicBezTo>
                  <a:pt x="29326" y="4316843"/>
                  <a:pt x="0" y="4169226"/>
                  <a:pt x="29326" y="4139892"/>
                </a:cubicBezTo>
                <a:cubicBezTo>
                  <a:pt x="58652" y="4110558"/>
                  <a:pt x="206229" y="3961995"/>
                  <a:pt x="236501" y="3903327"/>
                </a:cubicBezTo>
                <a:cubicBezTo>
                  <a:pt x="295153" y="3814378"/>
                  <a:pt x="413404" y="3666762"/>
                  <a:pt x="413404" y="3577813"/>
                </a:cubicBezTo>
                <a:cubicBezTo>
                  <a:pt x="413404" y="3488865"/>
                  <a:pt x="413404" y="3430196"/>
                  <a:pt x="384077" y="3341248"/>
                </a:cubicBezTo>
                <a:cubicBezTo>
                  <a:pt x="353805" y="3252299"/>
                  <a:pt x="295153" y="3075349"/>
                  <a:pt x="265827" y="3046014"/>
                </a:cubicBezTo>
                <a:cubicBezTo>
                  <a:pt x="236501" y="3015734"/>
                  <a:pt x="206229" y="2957066"/>
                  <a:pt x="176903" y="2927732"/>
                </a:cubicBezTo>
                <a:cubicBezTo>
                  <a:pt x="147576" y="2897451"/>
                  <a:pt x="118250" y="2809449"/>
                  <a:pt x="118250" y="2779169"/>
                </a:cubicBezTo>
                <a:cubicBezTo>
                  <a:pt x="87978" y="2779169"/>
                  <a:pt x="0" y="2691167"/>
                  <a:pt x="0" y="2572884"/>
                </a:cubicBezTo>
                <a:cubicBezTo>
                  <a:pt x="0" y="2483935"/>
                  <a:pt x="29326" y="2336319"/>
                  <a:pt x="176903" y="2276704"/>
                </a:cubicBezTo>
                <a:cubicBezTo>
                  <a:pt x="324479" y="2187755"/>
                  <a:pt x="649905" y="2010805"/>
                  <a:pt x="857080" y="2010805"/>
                </a:cubicBezTo>
                <a:cubicBezTo>
                  <a:pt x="1093581" y="2010805"/>
                  <a:pt x="1625235" y="2099753"/>
                  <a:pt x="1773758" y="2099753"/>
                </a:cubicBezTo>
                <a:cubicBezTo>
                  <a:pt x="1921335" y="2129087"/>
                  <a:pt x="2394337" y="2187755"/>
                  <a:pt x="2571239" y="2187755"/>
                </a:cubicBezTo>
                <a:cubicBezTo>
                  <a:pt x="2778414" y="2158421"/>
                  <a:pt x="3074514" y="2158421"/>
                  <a:pt x="3162492" y="2187755"/>
                </a:cubicBezTo>
                <a:cubicBezTo>
                  <a:pt x="3251417" y="2187755"/>
                  <a:pt x="3487917" y="2247370"/>
                  <a:pt x="3547516" y="2217090"/>
                </a:cubicBezTo>
                <a:cubicBezTo>
                  <a:pt x="3606168" y="2187755"/>
                  <a:pt x="3665766" y="2187755"/>
                  <a:pt x="3724419" y="2129087"/>
                </a:cubicBezTo>
                <a:cubicBezTo>
                  <a:pt x="3784017" y="2099753"/>
                  <a:pt x="3902267" y="1951190"/>
                  <a:pt x="3931593" y="1832907"/>
                </a:cubicBezTo>
                <a:cubicBezTo>
                  <a:pt x="3960919" y="1714625"/>
                  <a:pt x="4049844" y="1567008"/>
                  <a:pt x="4049844" y="1508340"/>
                </a:cubicBezTo>
                <a:cubicBezTo>
                  <a:pt x="4079170" y="1419391"/>
                  <a:pt x="4226747" y="1359777"/>
                  <a:pt x="4226747" y="1359777"/>
                </a:cubicBezTo>
                <a:cubicBezTo>
                  <a:pt x="4226747" y="1359777"/>
                  <a:pt x="4108496" y="1301109"/>
                  <a:pt x="4020518" y="1271775"/>
                </a:cubicBezTo>
                <a:cubicBezTo>
                  <a:pt x="3931593" y="1271775"/>
                  <a:pt x="3842669" y="1212160"/>
                  <a:pt x="3784017" y="1182826"/>
                </a:cubicBezTo>
                <a:cubicBezTo>
                  <a:pt x="3724419" y="1153492"/>
                  <a:pt x="3606168" y="1182826"/>
                  <a:pt x="3487917" y="1093878"/>
                </a:cubicBezTo>
                <a:cubicBezTo>
                  <a:pt x="3340341" y="1035209"/>
                  <a:pt x="3192764" y="886646"/>
                  <a:pt x="3133166" y="827978"/>
                </a:cubicBezTo>
                <a:cubicBezTo>
                  <a:pt x="3103840" y="739030"/>
                  <a:pt x="2985589" y="709696"/>
                  <a:pt x="2925991" y="709696"/>
                </a:cubicBezTo>
                <a:cubicBezTo>
                  <a:pt x="2867339" y="709696"/>
                  <a:pt x="2749088" y="650081"/>
                  <a:pt x="2660164" y="591413"/>
                </a:cubicBezTo>
                <a:cubicBezTo>
                  <a:pt x="2601511" y="531799"/>
                  <a:pt x="2512587" y="473130"/>
                  <a:pt x="2483261" y="443797"/>
                </a:cubicBezTo>
                <a:cubicBezTo>
                  <a:pt x="2452989" y="413516"/>
                  <a:pt x="2423663" y="325514"/>
                  <a:pt x="2452989" y="325514"/>
                </a:cubicBezTo>
                <a:cubicBezTo>
                  <a:pt x="2452989" y="295234"/>
                  <a:pt x="2483261" y="265899"/>
                  <a:pt x="2512587" y="295234"/>
                </a:cubicBezTo>
                <a:cubicBezTo>
                  <a:pt x="2512587" y="325514"/>
                  <a:pt x="2571239" y="413516"/>
                  <a:pt x="2601511" y="443797"/>
                </a:cubicBezTo>
                <a:cubicBezTo>
                  <a:pt x="2660164" y="473130"/>
                  <a:pt x="2807741" y="591413"/>
                  <a:pt x="2867339" y="591413"/>
                </a:cubicBezTo>
                <a:cubicBezTo>
                  <a:pt x="2896665" y="620747"/>
                  <a:pt x="3014915" y="591413"/>
                  <a:pt x="3014915" y="591413"/>
                </a:cubicBezTo>
                <a:cubicBezTo>
                  <a:pt x="3014915" y="591413"/>
                  <a:pt x="3014915" y="325514"/>
                  <a:pt x="2985589" y="325514"/>
                </a:cubicBezTo>
                <a:cubicBezTo>
                  <a:pt x="2985589" y="295234"/>
                  <a:pt x="2896665" y="207231"/>
                  <a:pt x="2867339" y="176951"/>
                </a:cubicBezTo>
                <a:cubicBezTo>
                  <a:pt x="2838013" y="147617"/>
                  <a:pt x="2807741" y="88948"/>
                  <a:pt x="2838013" y="88948"/>
                </a:cubicBezTo>
                <a:cubicBezTo>
                  <a:pt x="2867339" y="58668"/>
                  <a:pt x="2896665" y="58668"/>
                  <a:pt x="2925991" y="88948"/>
                </a:cubicBezTo>
                <a:cubicBezTo>
                  <a:pt x="2925991" y="118283"/>
                  <a:pt x="2985589" y="147617"/>
                  <a:pt x="2985589" y="147617"/>
                </a:cubicBezTo>
                <a:cubicBezTo>
                  <a:pt x="2985589" y="147617"/>
                  <a:pt x="2985589" y="58668"/>
                  <a:pt x="2985589" y="29334"/>
                </a:cubicBezTo>
                <a:cubicBezTo>
                  <a:pt x="3014915" y="29334"/>
                  <a:pt x="3044241" y="29334"/>
                  <a:pt x="3044241" y="58668"/>
                </a:cubicBezTo>
                <a:lnTo>
                  <a:pt x="3044241" y="88948"/>
                </a:lnTo>
                <a:cubicBezTo>
                  <a:pt x="3044241" y="88948"/>
                  <a:pt x="3103840" y="29334"/>
                  <a:pt x="3103840" y="58668"/>
                </a:cubicBezTo>
                <a:cubicBezTo>
                  <a:pt x="3133166" y="58668"/>
                  <a:pt x="3162492" y="176951"/>
                  <a:pt x="3162492" y="236565"/>
                </a:cubicBezTo>
                <a:cubicBezTo>
                  <a:pt x="3162492" y="295234"/>
                  <a:pt x="3133166" y="325514"/>
                  <a:pt x="3162492" y="354848"/>
                </a:cubicBezTo>
                <a:cubicBezTo>
                  <a:pt x="3192764" y="354848"/>
                  <a:pt x="3458591" y="531799"/>
                  <a:pt x="3517243" y="531799"/>
                </a:cubicBezTo>
                <a:cubicBezTo>
                  <a:pt x="3576842" y="562079"/>
                  <a:pt x="3576842" y="473130"/>
                  <a:pt x="3606168" y="413516"/>
                </a:cubicBezTo>
                <a:cubicBezTo>
                  <a:pt x="3606168" y="384182"/>
                  <a:pt x="3606168" y="265899"/>
                  <a:pt x="3606168" y="236565"/>
                </a:cubicBezTo>
                <a:cubicBezTo>
                  <a:pt x="3576842" y="207231"/>
                  <a:pt x="3547516" y="58668"/>
                  <a:pt x="3547516" y="29334"/>
                </a:cubicBezTo>
                <a:cubicBezTo>
                  <a:pt x="3576842" y="0"/>
                  <a:pt x="3606168" y="0"/>
                  <a:pt x="3606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1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616497" y="2080893"/>
            <a:ext cx="9199074" cy="5270446"/>
          </a:xfrm>
          <a:custGeom>
            <a:avLst/>
            <a:gdLst>
              <a:gd name="connsiteX0" fmla="*/ 8461180 w 9199074"/>
              <a:gd name="connsiteY0" fmla="*/ 0 h 5270446"/>
              <a:gd name="connsiteX1" fmla="*/ 8461180 w 9199074"/>
              <a:gd name="connsiteY1" fmla="*/ 260801 h 5270446"/>
              <a:gd name="connsiteX2" fmla="*/ 8618302 w 9199074"/>
              <a:gd name="connsiteY2" fmla="*/ 103652 h 5270446"/>
              <a:gd name="connsiteX3" fmla="*/ 8566485 w 9199074"/>
              <a:gd name="connsiteY3" fmla="*/ 521602 h 5270446"/>
              <a:gd name="connsiteX4" fmla="*/ 8670118 w 9199074"/>
              <a:gd name="connsiteY4" fmla="*/ 730577 h 5270446"/>
              <a:gd name="connsiteX5" fmla="*/ 8775423 w 9199074"/>
              <a:gd name="connsiteY5" fmla="*/ 1044876 h 5270446"/>
              <a:gd name="connsiteX6" fmla="*/ 8879057 w 9199074"/>
              <a:gd name="connsiteY6" fmla="*/ 1305677 h 5270446"/>
              <a:gd name="connsiteX7" fmla="*/ 9193301 w 9199074"/>
              <a:gd name="connsiteY7" fmla="*/ 1671801 h 5270446"/>
              <a:gd name="connsiteX8" fmla="*/ 9087996 w 9199074"/>
              <a:gd name="connsiteY8" fmla="*/ 1775453 h 5270446"/>
              <a:gd name="connsiteX9" fmla="*/ 8879057 w 9199074"/>
              <a:gd name="connsiteY9" fmla="*/ 1880776 h 5270446"/>
              <a:gd name="connsiteX10" fmla="*/ 8670118 w 9199074"/>
              <a:gd name="connsiteY10" fmla="*/ 1932602 h 5270446"/>
              <a:gd name="connsiteX11" fmla="*/ 8514668 w 9199074"/>
              <a:gd name="connsiteY11" fmla="*/ 1828951 h 5270446"/>
              <a:gd name="connsiteX12" fmla="*/ 8148607 w 9199074"/>
              <a:gd name="connsiteY12" fmla="*/ 1828951 h 5270446"/>
              <a:gd name="connsiteX13" fmla="*/ 7678914 w 9199074"/>
              <a:gd name="connsiteY13" fmla="*/ 2089752 h 5270446"/>
              <a:gd name="connsiteX14" fmla="*/ 7416487 w 9199074"/>
              <a:gd name="connsiteY14" fmla="*/ 2298727 h 5270446"/>
              <a:gd name="connsiteX15" fmla="*/ 7469975 w 9199074"/>
              <a:gd name="connsiteY15" fmla="*/ 2141577 h 5270446"/>
              <a:gd name="connsiteX16" fmla="*/ 7155731 w 9199074"/>
              <a:gd name="connsiteY16" fmla="*/ 2350553 h 5270446"/>
              <a:gd name="connsiteX17" fmla="*/ 7052098 w 9199074"/>
              <a:gd name="connsiteY17" fmla="*/ 2298727 h 5270446"/>
              <a:gd name="connsiteX18" fmla="*/ 6894976 w 9199074"/>
              <a:gd name="connsiteY18" fmla="*/ 2611353 h 5270446"/>
              <a:gd name="connsiteX19" fmla="*/ 6789671 w 9199074"/>
              <a:gd name="connsiteY19" fmla="*/ 2507702 h 5270446"/>
              <a:gd name="connsiteX20" fmla="*/ 6634220 w 9199074"/>
              <a:gd name="connsiteY20" fmla="*/ 2925652 h 5270446"/>
              <a:gd name="connsiteX21" fmla="*/ 6894976 w 9199074"/>
              <a:gd name="connsiteY21" fmla="*/ 3552578 h 5270446"/>
              <a:gd name="connsiteX22" fmla="*/ 7364670 w 9199074"/>
              <a:gd name="connsiteY22" fmla="*/ 4492130 h 5270446"/>
              <a:gd name="connsiteX23" fmla="*/ 7730730 w 9199074"/>
              <a:gd name="connsiteY23" fmla="*/ 4754603 h 5270446"/>
              <a:gd name="connsiteX24" fmla="*/ 7782547 w 9199074"/>
              <a:gd name="connsiteY24" fmla="*/ 4910080 h 5270446"/>
              <a:gd name="connsiteX25" fmla="*/ 7678914 w 9199074"/>
              <a:gd name="connsiteY25" fmla="*/ 5015404 h 5270446"/>
              <a:gd name="connsiteX26" fmla="*/ 7469975 w 9199074"/>
              <a:gd name="connsiteY26" fmla="*/ 4963578 h 5270446"/>
              <a:gd name="connsiteX27" fmla="*/ 7207548 w 9199074"/>
              <a:gd name="connsiteY27" fmla="*/ 4963578 h 5270446"/>
              <a:gd name="connsiteX28" fmla="*/ 7155731 w 9199074"/>
              <a:gd name="connsiteY28" fmla="*/ 4701105 h 5270446"/>
              <a:gd name="connsiteX29" fmla="*/ 6686037 w 9199074"/>
              <a:gd name="connsiteY29" fmla="*/ 4022354 h 5270446"/>
              <a:gd name="connsiteX30" fmla="*/ 6162855 w 9199074"/>
              <a:gd name="connsiteY30" fmla="*/ 3395428 h 5270446"/>
              <a:gd name="connsiteX31" fmla="*/ 5798466 w 9199074"/>
              <a:gd name="connsiteY31" fmla="*/ 2977478 h 5270446"/>
              <a:gd name="connsiteX32" fmla="*/ 5432405 w 9199074"/>
              <a:gd name="connsiteY32" fmla="*/ 3604403 h 5270446"/>
              <a:gd name="connsiteX33" fmla="*/ 5223466 w 9199074"/>
              <a:gd name="connsiteY33" fmla="*/ 4440304 h 5270446"/>
              <a:gd name="connsiteX34" fmla="*/ 5380588 w 9199074"/>
              <a:gd name="connsiteY34" fmla="*/ 4806428 h 5270446"/>
              <a:gd name="connsiteX35" fmla="*/ 5693161 w 9199074"/>
              <a:gd name="connsiteY35" fmla="*/ 4963578 h 5270446"/>
              <a:gd name="connsiteX36" fmla="*/ 5693161 w 9199074"/>
              <a:gd name="connsiteY36" fmla="*/ 5119055 h 5270446"/>
              <a:gd name="connsiteX37" fmla="*/ 5432405 w 9199074"/>
              <a:gd name="connsiteY37" fmla="*/ 5119055 h 5270446"/>
              <a:gd name="connsiteX38" fmla="*/ 5171650 w 9199074"/>
              <a:gd name="connsiteY38" fmla="*/ 5172553 h 5270446"/>
              <a:gd name="connsiteX39" fmla="*/ 4909223 w 9199074"/>
              <a:gd name="connsiteY39" fmla="*/ 5015404 h 5270446"/>
              <a:gd name="connsiteX40" fmla="*/ 4805589 w 9199074"/>
              <a:gd name="connsiteY40" fmla="*/ 4597453 h 5270446"/>
              <a:gd name="connsiteX41" fmla="*/ 4753772 w 9199074"/>
              <a:gd name="connsiteY41" fmla="*/ 4179503 h 5270446"/>
              <a:gd name="connsiteX42" fmla="*/ 5014528 w 9199074"/>
              <a:gd name="connsiteY42" fmla="*/ 3082801 h 5270446"/>
              <a:gd name="connsiteX43" fmla="*/ 4700284 w 9199074"/>
              <a:gd name="connsiteY43" fmla="*/ 3134627 h 5270446"/>
              <a:gd name="connsiteX44" fmla="*/ 4491345 w 9199074"/>
              <a:gd name="connsiteY44" fmla="*/ 3082801 h 5270446"/>
              <a:gd name="connsiteX45" fmla="*/ 4230590 w 9199074"/>
              <a:gd name="connsiteY45" fmla="*/ 3186453 h 5270446"/>
              <a:gd name="connsiteX46" fmla="*/ 4230590 w 9199074"/>
              <a:gd name="connsiteY46" fmla="*/ 3029304 h 5270446"/>
              <a:gd name="connsiteX47" fmla="*/ 4126956 w 9199074"/>
              <a:gd name="connsiteY47" fmla="*/ 3134627 h 5270446"/>
              <a:gd name="connsiteX48" fmla="*/ 4073468 w 9199074"/>
              <a:gd name="connsiteY48" fmla="*/ 3029304 h 5270446"/>
              <a:gd name="connsiteX49" fmla="*/ 3760896 w 9199074"/>
              <a:gd name="connsiteY49" fmla="*/ 3029304 h 5270446"/>
              <a:gd name="connsiteX50" fmla="*/ 3500140 w 9199074"/>
              <a:gd name="connsiteY50" fmla="*/ 3500752 h 5270446"/>
              <a:gd name="connsiteX51" fmla="*/ 3134080 w 9199074"/>
              <a:gd name="connsiteY51" fmla="*/ 3918702 h 5270446"/>
              <a:gd name="connsiteX52" fmla="*/ 3134080 w 9199074"/>
              <a:gd name="connsiteY52" fmla="*/ 4440304 h 5270446"/>
              <a:gd name="connsiteX53" fmla="*/ 3237713 w 9199074"/>
              <a:gd name="connsiteY53" fmla="*/ 4754603 h 5270446"/>
              <a:gd name="connsiteX54" fmla="*/ 3551957 w 9199074"/>
              <a:gd name="connsiteY54" fmla="*/ 4858254 h 5270446"/>
              <a:gd name="connsiteX55" fmla="*/ 3655591 w 9199074"/>
              <a:gd name="connsiteY55" fmla="*/ 5067229 h 5270446"/>
              <a:gd name="connsiteX56" fmla="*/ 3551957 w 9199074"/>
              <a:gd name="connsiteY56" fmla="*/ 5119055 h 5270446"/>
              <a:gd name="connsiteX57" fmla="*/ 3291201 w 9199074"/>
              <a:gd name="connsiteY57" fmla="*/ 5172553 h 5270446"/>
              <a:gd name="connsiteX58" fmla="*/ 3028774 w 9199074"/>
              <a:gd name="connsiteY58" fmla="*/ 5015404 h 5270446"/>
              <a:gd name="connsiteX59" fmla="*/ 2664386 w 9199074"/>
              <a:gd name="connsiteY59" fmla="*/ 4336652 h 5270446"/>
              <a:gd name="connsiteX60" fmla="*/ 2610897 w 9199074"/>
              <a:gd name="connsiteY60" fmla="*/ 4022354 h 5270446"/>
              <a:gd name="connsiteX61" fmla="*/ 2768019 w 9199074"/>
              <a:gd name="connsiteY61" fmla="*/ 3500752 h 5270446"/>
              <a:gd name="connsiteX62" fmla="*/ 2716202 w 9199074"/>
              <a:gd name="connsiteY62" fmla="*/ 3343602 h 5270446"/>
              <a:gd name="connsiteX63" fmla="*/ 2141203 w 9199074"/>
              <a:gd name="connsiteY63" fmla="*/ 3552578 h 5270446"/>
              <a:gd name="connsiteX64" fmla="*/ 1619692 w 9199074"/>
              <a:gd name="connsiteY64" fmla="*/ 4179503 h 5270446"/>
              <a:gd name="connsiteX65" fmla="*/ 1462570 w 9199074"/>
              <a:gd name="connsiteY65" fmla="*/ 4701105 h 5270446"/>
              <a:gd name="connsiteX66" fmla="*/ 1619692 w 9199074"/>
              <a:gd name="connsiteY66" fmla="*/ 5067229 h 5270446"/>
              <a:gd name="connsiteX67" fmla="*/ 1566204 w 9199074"/>
              <a:gd name="connsiteY67" fmla="*/ 5224379 h 5270446"/>
              <a:gd name="connsiteX68" fmla="*/ 1409082 w 9199074"/>
              <a:gd name="connsiteY68" fmla="*/ 5224379 h 5270446"/>
              <a:gd name="connsiteX69" fmla="*/ 1148327 w 9199074"/>
              <a:gd name="connsiteY69" fmla="*/ 4858254 h 5270446"/>
              <a:gd name="connsiteX70" fmla="*/ 1096510 w 9199074"/>
              <a:gd name="connsiteY70" fmla="*/ 4597453 h 5270446"/>
              <a:gd name="connsiteX71" fmla="*/ 1357265 w 9199074"/>
              <a:gd name="connsiteY71" fmla="*/ 3761553 h 5270446"/>
              <a:gd name="connsiteX72" fmla="*/ 1566204 w 9199074"/>
              <a:gd name="connsiteY72" fmla="*/ 3447254 h 5270446"/>
              <a:gd name="connsiteX73" fmla="*/ 1984081 w 9199074"/>
              <a:gd name="connsiteY73" fmla="*/ 2925652 h 5270446"/>
              <a:gd name="connsiteX74" fmla="*/ 2089386 w 9199074"/>
              <a:gd name="connsiteY74" fmla="*/ 2559528 h 5270446"/>
              <a:gd name="connsiteX75" fmla="*/ 1619692 w 9199074"/>
              <a:gd name="connsiteY75" fmla="*/ 3238279 h 5270446"/>
              <a:gd name="connsiteX76" fmla="*/ 1619692 w 9199074"/>
              <a:gd name="connsiteY76" fmla="*/ 3029304 h 5270446"/>
              <a:gd name="connsiteX77" fmla="*/ 1357265 w 9199074"/>
              <a:gd name="connsiteY77" fmla="*/ 3343602 h 5270446"/>
              <a:gd name="connsiteX78" fmla="*/ 1044693 w 9199074"/>
              <a:gd name="connsiteY78" fmla="*/ 3865204 h 5270446"/>
              <a:gd name="connsiteX79" fmla="*/ 992876 w 9199074"/>
              <a:gd name="connsiteY79" fmla="*/ 3708055 h 5270446"/>
              <a:gd name="connsiteX80" fmla="*/ 730449 w 9199074"/>
              <a:gd name="connsiteY80" fmla="*/ 4283155 h 5270446"/>
              <a:gd name="connsiteX81" fmla="*/ 626816 w 9199074"/>
              <a:gd name="connsiteY81" fmla="*/ 4022354 h 5270446"/>
              <a:gd name="connsiteX82" fmla="*/ 626816 w 9199074"/>
              <a:gd name="connsiteY82" fmla="*/ 4597453 h 5270446"/>
              <a:gd name="connsiteX83" fmla="*/ 366060 w 9199074"/>
              <a:gd name="connsiteY83" fmla="*/ 3029304 h 5270446"/>
              <a:gd name="connsiteX84" fmla="*/ 0 w 9199074"/>
              <a:gd name="connsiteY84" fmla="*/ 3343602 h 5270446"/>
              <a:gd name="connsiteX85" fmla="*/ 521511 w 9199074"/>
              <a:gd name="connsiteY85" fmla="*/ 2559528 h 5270446"/>
              <a:gd name="connsiteX86" fmla="*/ 1462570 w 9199074"/>
              <a:gd name="connsiteY86" fmla="*/ 1723627 h 5270446"/>
              <a:gd name="connsiteX87" fmla="*/ 783938 w 9199074"/>
              <a:gd name="connsiteY87" fmla="*/ 2037926 h 5270446"/>
              <a:gd name="connsiteX88" fmla="*/ 1148327 w 9199074"/>
              <a:gd name="connsiteY88" fmla="*/ 1619975 h 5270446"/>
              <a:gd name="connsiteX89" fmla="*/ 2559081 w 9199074"/>
              <a:gd name="connsiteY89" fmla="*/ 730577 h 5270446"/>
              <a:gd name="connsiteX90" fmla="*/ 4335895 w 9199074"/>
              <a:gd name="connsiteY90" fmla="*/ 521602 h 5270446"/>
              <a:gd name="connsiteX91" fmla="*/ 5380588 w 9199074"/>
              <a:gd name="connsiteY91" fmla="*/ 575099 h 5270446"/>
              <a:gd name="connsiteX92" fmla="*/ 5641344 w 9199074"/>
              <a:gd name="connsiteY92" fmla="*/ 417950 h 5270446"/>
              <a:gd name="connsiteX93" fmla="*/ 5798466 w 9199074"/>
              <a:gd name="connsiteY93" fmla="*/ 521602 h 5270446"/>
              <a:gd name="connsiteX94" fmla="*/ 5953916 w 9199074"/>
              <a:gd name="connsiteY94" fmla="*/ 260801 h 5270446"/>
              <a:gd name="connsiteX95" fmla="*/ 6268160 w 9199074"/>
              <a:gd name="connsiteY95" fmla="*/ 312627 h 5270446"/>
              <a:gd name="connsiteX96" fmla="*/ 6425282 w 9199074"/>
              <a:gd name="connsiteY96" fmla="*/ 208975 h 5270446"/>
              <a:gd name="connsiteX97" fmla="*/ 6634220 w 9199074"/>
              <a:gd name="connsiteY97" fmla="*/ 366124 h 5270446"/>
              <a:gd name="connsiteX98" fmla="*/ 6686037 w 9199074"/>
              <a:gd name="connsiteY98" fmla="*/ 157149 h 5270446"/>
              <a:gd name="connsiteX99" fmla="*/ 6946793 w 9199074"/>
              <a:gd name="connsiteY99" fmla="*/ 260801 h 5270446"/>
              <a:gd name="connsiteX100" fmla="*/ 6998609 w 9199074"/>
              <a:gd name="connsiteY100" fmla="*/ 157149 h 5270446"/>
              <a:gd name="connsiteX101" fmla="*/ 7052098 w 9199074"/>
              <a:gd name="connsiteY101" fmla="*/ 208975 h 5270446"/>
              <a:gd name="connsiteX102" fmla="*/ 7155731 w 9199074"/>
              <a:gd name="connsiteY102" fmla="*/ 103652 h 5270446"/>
              <a:gd name="connsiteX103" fmla="*/ 7312853 w 9199074"/>
              <a:gd name="connsiteY103" fmla="*/ 208975 h 5270446"/>
              <a:gd name="connsiteX104" fmla="*/ 7416487 w 9199074"/>
              <a:gd name="connsiteY104" fmla="*/ 51826 h 5270446"/>
              <a:gd name="connsiteX105" fmla="*/ 7678914 w 9199074"/>
              <a:gd name="connsiteY105" fmla="*/ 208975 h 5270446"/>
              <a:gd name="connsiteX106" fmla="*/ 7886181 w 9199074"/>
              <a:gd name="connsiteY106" fmla="*/ 103652 h 5270446"/>
              <a:gd name="connsiteX107" fmla="*/ 8043303 w 9199074"/>
              <a:gd name="connsiteY107" fmla="*/ 157149 h 5270446"/>
              <a:gd name="connsiteX108" fmla="*/ 8461180 w 9199074"/>
              <a:gd name="connsiteY108" fmla="*/ 0 h 527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9199074" h="5270446">
                <a:moveTo>
                  <a:pt x="8461180" y="0"/>
                </a:moveTo>
                <a:cubicBezTo>
                  <a:pt x="8461180" y="0"/>
                  <a:pt x="8566485" y="103652"/>
                  <a:pt x="8461180" y="260801"/>
                </a:cubicBezTo>
                <a:cubicBezTo>
                  <a:pt x="8461180" y="260801"/>
                  <a:pt x="8566485" y="103652"/>
                  <a:pt x="8618302" y="103652"/>
                </a:cubicBezTo>
                <a:cubicBezTo>
                  <a:pt x="8618302" y="103652"/>
                  <a:pt x="8670118" y="366124"/>
                  <a:pt x="8566485" y="521602"/>
                </a:cubicBezTo>
                <a:cubicBezTo>
                  <a:pt x="8566485" y="521602"/>
                  <a:pt x="8618302" y="678751"/>
                  <a:pt x="8670118" y="730577"/>
                </a:cubicBezTo>
                <a:cubicBezTo>
                  <a:pt x="8723607" y="784075"/>
                  <a:pt x="8775423" y="939552"/>
                  <a:pt x="8775423" y="1044876"/>
                </a:cubicBezTo>
                <a:cubicBezTo>
                  <a:pt x="8723607" y="1148527"/>
                  <a:pt x="8827240" y="1253851"/>
                  <a:pt x="8879057" y="1305677"/>
                </a:cubicBezTo>
                <a:cubicBezTo>
                  <a:pt x="8932545" y="1357503"/>
                  <a:pt x="9245117" y="1619975"/>
                  <a:pt x="9193301" y="1671801"/>
                </a:cubicBezTo>
                <a:cubicBezTo>
                  <a:pt x="9193301" y="1775453"/>
                  <a:pt x="9141484" y="1775453"/>
                  <a:pt x="9087996" y="1775453"/>
                </a:cubicBezTo>
                <a:cubicBezTo>
                  <a:pt x="9036179" y="1828951"/>
                  <a:pt x="8932545" y="1932602"/>
                  <a:pt x="8879057" y="1880776"/>
                </a:cubicBezTo>
                <a:cubicBezTo>
                  <a:pt x="8879057" y="1880776"/>
                  <a:pt x="8723607" y="1984428"/>
                  <a:pt x="8670118" y="1932602"/>
                </a:cubicBezTo>
                <a:cubicBezTo>
                  <a:pt x="8566485" y="1880776"/>
                  <a:pt x="8566485" y="1828951"/>
                  <a:pt x="8514668" y="1828951"/>
                </a:cubicBezTo>
                <a:cubicBezTo>
                  <a:pt x="8409363" y="1775453"/>
                  <a:pt x="8200424" y="1775453"/>
                  <a:pt x="8148607" y="1828951"/>
                </a:cubicBezTo>
                <a:cubicBezTo>
                  <a:pt x="8148607" y="1828951"/>
                  <a:pt x="7730730" y="1984428"/>
                  <a:pt x="7678914" y="2089752"/>
                </a:cubicBezTo>
                <a:cubicBezTo>
                  <a:pt x="7625425" y="2141577"/>
                  <a:pt x="7416487" y="2298727"/>
                  <a:pt x="7416487" y="2298727"/>
                </a:cubicBezTo>
                <a:cubicBezTo>
                  <a:pt x="7469975" y="2141577"/>
                  <a:pt x="7469975" y="2141577"/>
                  <a:pt x="7469975" y="2141577"/>
                </a:cubicBezTo>
                <a:cubicBezTo>
                  <a:pt x="7155731" y="2350553"/>
                  <a:pt x="7155731" y="2350553"/>
                  <a:pt x="7155731" y="2350553"/>
                </a:cubicBezTo>
                <a:cubicBezTo>
                  <a:pt x="7052098" y="2298727"/>
                  <a:pt x="7052098" y="2298727"/>
                  <a:pt x="7052098" y="2298727"/>
                </a:cubicBezTo>
                <a:cubicBezTo>
                  <a:pt x="6894976" y="2611353"/>
                  <a:pt x="6894976" y="2611353"/>
                  <a:pt x="6894976" y="2611353"/>
                </a:cubicBezTo>
                <a:cubicBezTo>
                  <a:pt x="6789671" y="2507702"/>
                  <a:pt x="6789671" y="2507702"/>
                  <a:pt x="6789671" y="2507702"/>
                </a:cubicBezTo>
                <a:cubicBezTo>
                  <a:pt x="6789671" y="2507702"/>
                  <a:pt x="6634220" y="2768503"/>
                  <a:pt x="6634220" y="2925652"/>
                </a:cubicBezTo>
                <a:cubicBezTo>
                  <a:pt x="6634220" y="3082801"/>
                  <a:pt x="6843159" y="3447254"/>
                  <a:pt x="6894976" y="3552578"/>
                </a:cubicBezTo>
                <a:cubicBezTo>
                  <a:pt x="6946793" y="3656229"/>
                  <a:pt x="7261036" y="4336652"/>
                  <a:pt x="7364670" y="4492130"/>
                </a:cubicBezTo>
                <a:cubicBezTo>
                  <a:pt x="7469975" y="4649279"/>
                  <a:pt x="7573608" y="4649279"/>
                  <a:pt x="7730730" y="4754603"/>
                </a:cubicBezTo>
                <a:cubicBezTo>
                  <a:pt x="7834364" y="4806428"/>
                  <a:pt x="7782547" y="4910080"/>
                  <a:pt x="7782547" y="4910080"/>
                </a:cubicBezTo>
                <a:cubicBezTo>
                  <a:pt x="7782547" y="4910080"/>
                  <a:pt x="7730730" y="5015404"/>
                  <a:pt x="7678914" y="5015404"/>
                </a:cubicBezTo>
                <a:cubicBezTo>
                  <a:pt x="7678914" y="5015404"/>
                  <a:pt x="7521792" y="4963578"/>
                  <a:pt x="7469975" y="4963578"/>
                </a:cubicBezTo>
                <a:cubicBezTo>
                  <a:pt x="7416487" y="4963578"/>
                  <a:pt x="7207548" y="5015404"/>
                  <a:pt x="7207548" y="4963578"/>
                </a:cubicBezTo>
                <a:cubicBezTo>
                  <a:pt x="7155731" y="4858254"/>
                  <a:pt x="7207548" y="4754603"/>
                  <a:pt x="7155731" y="4701105"/>
                </a:cubicBezTo>
                <a:cubicBezTo>
                  <a:pt x="7103914" y="4649279"/>
                  <a:pt x="6789671" y="4074179"/>
                  <a:pt x="6686037" y="4022354"/>
                </a:cubicBezTo>
                <a:cubicBezTo>
                  <a:pt x="6634220" y="3918702"/>
                  <a:pt x="6319977" y="3552578"/>
                  <a:pt x="6162855" y="3395428"/>
                </a:cubicBezTo>
                <a:cubicBezTo>
                  <a:pt x="6059221" y="3291777"/>
                  <a:pt x="5850282" y="2977478"/>
                  <a:pt x="5798466" y="2977478"/>
                </a:cubicBezTo>
                <a:cubicBezTo>
                  <a:pt x="5744977" y="2977478"/>
                  <a:pt x="5536039" y="3395428"/>
                  <a:pt x="5432405" y="3604403"/>
                </a:cubicBezTo>
                <a:cubicBezTo>
                  <a:pt x="5380588" y="3813379"/>
                  <a:pt x="5223466" y="4231329"/>
                  <a:pt x="5223466" y="4440304"/>
                </a:cubicBezTo>
                <a:cubicBezTo>
                  <a:pt x="5223466" y="4597453"/>
                  <a:pt x="5275283" y="4754603"/>
                  <a:pt x="5380588" y="4806428"/>
                </a:cubicBezTo>
                <a:cubicBezTo>
                  <a:pt x="5536039" y="4910080"/>
                  <a:pt x="5641344" y="4858254"/>
                  <a:pt x="5693161" y="4963578"/>
                </a:cubicBezTo>
                <a:cubicBezTo>
                  <a:pt x="5744977" y="5067229"/>
                  <a:pt x="5693161" y="5119055"/>
                  <a:pt x="5693161" y="5119055"/>
                </a:cubicBezTo>
                <a:cubicBezTo>
                  <a:pt x="5693161" y="5119055"/>
                  <a:pt x="5536039" y="5172553"/>
                  <a:pt x="5432405" y="5119055"/>
                </a:cubicBezTo>
                <a:cubicBezTo>
                  <a:pt x="5432405" y="5119055"/>
                  <a:pt x="5327100" y="5224379"/>
                  <a:pt x="5171650" y="5172553"/>
                </a:cubicBezTo>
                <a:cubicBezTo>
                  <a:pt x="5066345" y="5119055"/>
                  <a:pt x="4962711" y="5119055"/>
                  <a:pt x="4909223" y="5015404"/>
                </a:cubicBezTo>
                <a:cubicBezTo>
                  <a:pt x="4909223" y="4910080"/>
                  <a:pt x="4857406" y="4701105"/>
                  <a:pt x="4805589" y="4597453"/>
                </a:cubicBezTo>
                <a:cubicBezTo>
                  <a:pt x="4805589" y="4492130"/>
                  <a:pt x="4753772" y="4231329"/>
                  <a:pt x="4753772" y="4179503"/>
                </a:cubicBezTo>
                <a:cubicBezTo>
                  <a:pt x="4805589" y="4074179"/>
                  <a:pt x="4962711" y="3134627"/>
                  <a:pt x="5014528" y="3082801"/>
                </a:cubicBezTo>
                <a:cubicBezTo>
                  <a:pt x="5014528" y="2977478"/>
                  <a:pt x="4700284" y="3134627"/>
                  <a:pt x="4700284" y="3134627"/>
                </a:cubicBezTo>
                <a:cubicBezTo>
                  <a:pt x="4491345" y="3082801"/>
                  <a:pt x="4491345" y="3082801"/>
                  <a:pt x="4491345" y="3082801"/>
                </a:cubicBezTo>
                <a:cubicBezTo>
                  <a:pt x="4230590" y="3186453"/>
                  <a:pt x="4230590" y="3186453"/>
                  <a:pt x="4230590" y="3186453"/>
                </a:cubicBezTo>
                <a:cubicBezTo>
                  <a:pt x="4230590" y="3029304"/>
                  <a:pt x="4230590" y="3029304"/>
                  <a:pt x="4230590" y="3029304"/>
                </a:cubicBezTo>
                <a:cubicBezTo>
                  <a:pt x="4126956" y="3134627"/>
                  <a:pt x="4126956" y="3134627"/>
                  <a:pt x="4126956" y="3134627"/>
                </a:cubicBezTo>
                <a:cubicBezTo>
                  <a:pt x="4073468" y="3029304"/>
                  <a:pt x="4073468" y="3029304"/>
                  <a:pt x="4073468" y="3029304"/>
                </a:cubicBezTo>
                <a:cubicBezTo>
                  <a:pt x="3760896" y="3029304"/>
                  <a:pt x="3760896" y="3029304"/>
                  <a:pt x="3760896" y="3029304"/>
                </a:cubicBezTo>
                <a:cubicBezTo>
                  <a:pt x="3760896" y="3029304"/>
                  <a:pt x="3603774" y="3343602"/>
                  <a:pt x="3500140" y="3500752"/>
                </a:cubicBezTo>
                <a:cubicBezTo>
                  <a:pt x="3446652" y="3604403"/>
                  <a:pt x="3237713" y="3813379"/>
                  <a:pt x="3134080" y="3918702"/>
                </a:cubicBezTo>
                <a:cubicBezTo>
                  <a:pt x="3082263" y="4074179"/>
                  <a:pt x="3082263" y="4283155"/>
                  <a:pt x="3134080" y="4440304"/>
                </a:cubicBezTo>
                <a:cubicBezTo>
                  <a:pt x="3185897" y="4649279"/>
                  <a:pt x="3237713" y="4754603"/>
                  <a:pt x="3237713" y="4754603"/>
                </a:cubicBezTo>
                <a:cubicBezTo>
                  <a:pt x="3237713" y="4754603"/>
                  <a:pt x="3394835" y="4858254"/>
                  <a:pt x="3551957" y="4858254"/>
                </a:cubicBezTo>
                <a:cubicBezTo>
                  <a:pt x="3655591" y="4910080"/>
                  <a:pt x="3655591" y="5067229"/>
                  <a:pt x="3655591" y="5067229"/>
                </a:cubicBezTo>
                <a:cubicBezTo>
                  <a:pt x="3655591" y="5067229"/>
                  <a:pt x="3603774" y="5119055"/>
                  <a:pt x="3551957" y="5119055"/>
                </a:cubicBezTo>
                <a:cubicBezTo>
                  <a:pt x="3551957" y="5119055"/>
                  <a:pt x="3446652" y="5172553"/>
                  <a:pt x="3291201" y="5172553"/>
                </a:cubicBezTo>
                <a:cubicBezTo>
                  <a:pt x="3134080" y="5119055"/>
                  <a:pt x="3082263" y="5119055"/>
                  <a:pt x="3028774" y="5015404"/>
                </a:cubicBezTo>
                <a:cubicBezTo>
                  <a:pt x="2925141" y="4910080"/>
                  <a:pt x="2716202" y="4492130"/>
                  <a:pt x="2664386" y="4336652"/>
                </a:cubicBezTo>
                <a:cubicBezTo>
                  <a:pt x="2559081" y="4179503"/>
                  <a:pt x="2559081" y="4179503"/>
                  <a:pt x="2610897" y="4022354"/>
                </a:cubicBezTo>
                <a:cubicBezTo>
                  <a:pt x="2716202" y="3918702"/>
                  <a:pt x="2768019" y="3604403"/>
                  <a:pt x="2768019" y="3500752"/>
                </a:cubicBezTo>
                <a:cubicBezTo>
                  <a:pt x="2768019" y="3395428"/>
                  <a:pt x="2716202" y="3343602"/>
                  <a:pt x="2716202" y="3343602"/>
                </a:cubicBezTo>
                <a:cubicBezTo>
                  <a:pt x="2716202" y="3343602"/>
                  <a:pt x="2350142" y="3447254"/>
                  <a:pt x="2141203" y="3552578"/>
                </a:cubicBezTo>
                <a:cubicBezTo>
                  <a:pt x="1932265" y="3708055"/>
                  <a:pt x="1723326" y="3918702"/>
                  <a:pt x="1619692" y="4179503"/>
                </a:cubicBezTo>
                <a:cubicBezTo>
                  <a:pt x="1514387" y="4440304"/>
                  <a:pt x="1462570" y="4597453"/>
                  <a:pt x="1462570" y="4701105"/>
                </a:cubicBezTo>
                <a:cubicBezTo>
                  <a:pt x="1462570" y="4754603"/>
                  <a:pt x="1619692" y="4963578"/>
                  <a:pt x="1619692" y="5067229"/>
                </a:cubicBezTo>
                <a:cubicBezTo>
                  <a:pt x="1619692" y="5172553"/>
                  <a:pt x="1566204" y="5224379"/>
                  <a:pt x="1566204" y="5224379"/>
                </a:cubicBezTo>
                <a:cubicBezTo>
                  <a:pt x="1566204" y="5224379"/>
                  <a:pt x="1462570" y="5328030"/>
                  <a:pt x="1409082" y="5224379"/>
                </a:cubicBezTo>
                <a:cubicBezTo>
                  <a:pt x="1357265" y="5172553"/>
                  <a:pt x="1201815" y="4963578"/>
                  <a:pt x="1148327" y="4858254"/>
                </a:cubicBezTo>
                <a:cubicBezTo>
                  <a:pt x="1096510" y="4806428"/>
                  <a:pt x="1044693" y="4701105"/>
                  <a:pt x="1096510" y="4597453"/>
                </a:cubicBezTo>
                <a:cubicBezTo>
                  <a:pt x="1148327" y="4492130"/>
                  <a:pt x="1305448" y="3918702"/>
                  <a:pt x="1357265" y="3761553"/>
                </a:cubicBezTo>
                <a:cubicBezTo>
                  <a:pt x="1409082" y="3604403"/>
                  <a:pt x="1409082" y="3500752"/>
                  <a:pt x="1566204" y="3447254"/>
                </a:cubicBezTo>
                <a:cubicBezTo>
                  <a:pt x="1723326" y="3343602"/>
                  <a:pt x="1932265" y="3082801"/>
                  <a:pt x="1984081" y="2925652"/>
                </a:cubicBezTo>
                <a:cubicBezTo>
                  <a:pt x="2089386" y="2768503"/>
                  <a:pt x="2089386" y="2559528"/>
                  <a:pt x="2089386" y="2559528"/>
                </a:cubicBezTo>
                <a:cubicBezTo>
                  <a:pt x="2089386" y="2559528"/>
                  <a:pt x="1828631" y="3082801"/>
                  <a:pt x="1619692" y="3238279"/>
                </a:cubicBezTo>
                <a:cubicBezTo>
                  <a:pt x="1619692" y="3238279"/>
                  <a:pt x="1619692" y="3082801"/>
                  <a:pt x="1619692" y="3029304"/>
                </a:cubicBezTo>
                <a:cubicBezTo>
                  <a:pt x="1619692" y="2977478"/>
                  <a:pt x="1462570" y="3291777"/>
                  <a:pt x="1357265" y="3343602"/>
                </a:cubicBezTo>
                <a:cubicBezTo>
                  <a:pt x="1253632" y="3395428"/>
                  <a:pt x="1044693" y="3865204"/>
                  <a:pt x="1044693" y="3865204"/>
                </a:cubicBezTo>
                <a:cubicBezTo>
                  <a:pt x="992876" y="3708055"/>
                  <a:pt x="992876" y="3708055"/>
                  <a:pt x="992876" y="3708055"/>
                </a:cubicBezTo>
                <a:cubicBezTo>
                  <a:pt x="992876" y="3708055"/>
                  <a:pt x="730449" y="4127677"/>
                  <a:pt x="730449" y="4283155"/>
                </a:cubicBezTo>
                <a:cubicBezTo>
                  <a:pt x="626816" y="4022354"/>
                  <a:pt x="626816" y="4022354"/>
                  <a:pt x="626816" y="4022354"/>
                </a:cubicBezTo>
                <a:cubicBezTo>
                  <a:pt x="626816" y="4022354"/>
                  <a:pt x="574999" y="4440304"/>
                  <a:pt x="626816" y="4597453"/>
                </a:cubicBezTo>
                <a:cubicBezTo>
                  <a:pt x="626816" y="4597453"/>
                  <a:pt x="-314244" y="3918702"/>
                  <a:pt x="366060" y="3029304"/>
                </a:cubicBezTo>
                <a:cubicBezTo>
                  <a:pt x="366060" y="3029304"/>
                  <a:pt x="103633" y="3186453"/>
                  <a:pt x="0" y="3343602"/>
                </a:cubicBezTo>
                <a:cubicBezTo>
                  <a:pt x="0" y="3343602"/>
                  <a:pt x="157122" y="2820329"/>
                  <a:pt x="521511" y="2559528"/>
                </a:cubicBezTo>
                <a:cubicBezTo>
                  <a:pt x="887571" y="2298727"/>
                  <a:pt x="1357265" y="1932602"/>
                  <a:pt x="1462570" y="1723627"/>
                </a:cubicBezTo>
                <a:cubicBezTo>
                  <a:pt x="1462570" y="1723627"/>
                  <a:pt x="1044693" y="2037926"/>
                  <a:pt x="783938" y="2037926"/>
                </a:cubicBezTo>
                <a:cubicBezTo>
                  <a:pt x="783938" y="2037926"/>
                  <a:pt x="992876" y="1932602"/>
                  <a:pt x="1148327" y="1619975"/>
                </a:cubicBezTo>
                <a:cubicBezTo>
                  <a:pt x="1305448" y="1305677"/>
                  <a:pt x="2141203" y="784075"/>
                  <a:pt x="2559081" y="730577"/>
                </a:cubicBezTo>
                <a:cubicBezTo>
                  <a:pt x="2976958" y="678751"/>
                  <a:pt x="3969834" y="521602"/>
                  <a:pt x="4335895" y="521602"/>
                </a:cubicBezTo>
                <a:cubicBezTo>
                  <a:pt x="4700284" y="521602"/>
                  <a:pt x="5223466" y="626925"/>
                  <a:pt x="5380588" y="575099"/>
                </a:cubicBezTo>
                <a:cubicBezTo>
                  <a:pt x="5536039" y="575099"/>
                  <a:pt x="5641344" y="417950"/>
                  <a:pt x="5641344" y="417950"/>
                </a:cubicBezTo>
                <a:cubicBezTo>
                  <a:pt x="5798466" y="521602"/>
                  <a:pt x="5798466" y="521602"/>
                  <a:pt x="5798466" y="521602"/>
                </a:cubicBezTo>
                <a:cubicBezTo>
                  <a:pt x="5953916" y="260801"/>
                  <a:pt x="5953916" y="260801"/>
                  <a:pt x="5953916" y="260801"/>
                </a:cubicBezTo>
                <a:cubicBezTo>
                  <a:pt x="6268160" y="312627"/>
                  <a:pt x="6268160" y="312627"/>
                  <a:pt x="6268160" y="312627"/>
                </a:cubicBezTo>
                <a:cubicBezTo>
                  <a:pt x="6425282" y="208975"/>
                  <a:pt x="6425282" y="208975"/>
                  <a:pt x="6425282" y="208975"/>
                </a:cubicBezTo>
                <a:cubicBezTo>
                  <a:pt x="6634220" y="366124"/>
                  <a:pt x="6634220" y="366124"/>
                  <a:pt x="6634220" y="366124"/>
                </a:cubicBezTo>
                <a:cubicBezTo>
                  <a:pt x="6686037" y="157149"/>
                  <a:pt x="6686037" y="157149"/>
                  <a:pt x="6686037" y="157149"/>
                </a:cubicBezTo>
                <a:cubicBezTo>
                  <a:pt x="6946793" y="260801"/>
                  <a:pt x="6946793" y="260801"/>
                  <a:pt x="6946793" y="260801"/>
                </a:cubicBezTo>
                <a:cubicBezTo>
                  <a:pt x="6998609" y="157149"/>
                  <a:pt x="6998609" y="157149"/>
                  <a:pt x="6998609" y="157149"/>
                </a:cubicBezTo>
                <a:cubicBezTo>
                  <a:pt x="7052098" y="208975"/>
                  <a:pt x="7052098" y="208975"/>
                  <a:pt x="7052098" y="208975"/>
                </a:cubicBezTo>
                <a:cubicBezTo>
                  <a:pt x="7155731" y="103652"/>
                  <a:pt x="7155731" y="103652"/>
                  <a:pt x="7155731" y="103652"/>
                </a:cubicBezTo>
                <a:cubicBezTo>
                  <a:pt x="7312853" y="208975"/>
                  <a:pt x="7312853" y="208975"/>
                  <a:pt x="7312853" y="208975"/>
                </a:cubicBezTo>
                <a:cubicBezTo>
                  <a:pt x="7416487" y="51826"/>
                  <a:pt x="7416487" y="51826"/>
                  <a:pt x="7416487" y="51826"/>
                </a:cubicBezTo>
                <a:cubicBezTo>
                  <a:pt x="7678914" y="208975"/>
                  <a:pt x="7678914" y="208975"/>
                  <a:pt x="7678914" y="208975"/>
                </a:cubicBezTo>
                <a:cubicBezTo>
                  <a:pt x="7886181" y="103652"/>
                  <a:pt x="7886181" y="103652"/>
                  <a:pt x="7886181" y="103652"/>
                </a:cubicBezTo>
                <a:cubicBezTo>
                  <a:pt x="8043303" y="157149"/>
                  <a:pt x="8043303" y="157149"/>
                  <a:pt x="8043303" y="157149"/>
                </a:cubicBezTo>
                <a:cubicBezTo>
                  <a:pt x="8043303" y="157149"/>
                  <a:pt x="8357546" y="0"/>
                  <a:pt x="84611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56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85536" y="840669"/>
            <a:ext cx="4759442" cy="4926766"/>
          </a:xfrm>
          <a:custGeom>
            <a:avLst/>
            <a:gdLst>
              <a:gd name="connsiteX0" fmla="*/ 3809166 w 4759442"/>
              <a:gd name="connsiteY0" fmla="*/ 256405 h 4926766"/>
              <a:gd name="connsiteX1" fmla="*/ 3812867 w 4759442"/>
              <a:gd name="connsiteY1" fmla="*/ 275480 h 4926766"/>
              <a:gd name="connsiteX2" fmla="*/ 3802903 w 4759442"/>
              <a:gd name="connsiteY2" fmla="*/ 269144 h 4926766"/>
              <a:gd name="connsiteX3" fmla="*/ 3809166 w 4759442"/>
              <a:gd name="connsiteY3" fmla="*/ 256405 h 4926766"/>
              <a:gd name="connsiteX4" fmla="*/ 4091702 w 4759442"/>
              <a:gd name="connsiteY4" fmla="*/ 0 h 4926766"/>
              <a:gd name="connsiteX5" fmla="*/ 4143446 w 4759442"/>
              <a:gd name="connsiteY5" fmla="*/ 76429 h 4926766"/>
              <a:gd name="connsiteX6" fmla="*/ 4219830 w 4759442"/>
              <a:gd name="connsiteY6" fmla="*/ 205453 h 4926766"/>
              <a:gd name="connsiteX7" fmla="*/ 4322496 w 4759442"/>
              <a:gd name="connsiteY7" fmla="*/ 359132 h 4926766"/>
              <a:gd name="connsiteX8" fmla="*/ 4399700 w 4759442"/>
              <a:gd name="connsiteY8" fmla="*/ 461859 h 4926766"/>
              <a:gd name="connsiteX9" fmla="*/ 4451444 w 4759442"/>
              <a:gd name="connsiteY9" fmla="*/ 281882 h 4926766"/>
              <a:gd name="connsiteX10" fmla="*/ 4451444 w 4759442"/>
              <a:gd name="connsiteY10" fmla="*/ 436383 h 4926766"/>
              <a:gd name="connsiteX11" fmla="*/ 4451444 w 4759442"/>
              <a:gd name="connsiteY11" fmla="*/ 513633 h 4926766"/>
              <a:gd name="connsiteX12" fmla="*/ 4476905 w 4759442"/>
              <a:gd name="connsiteY12" fmla="*/ 641014 h 4926766"/>
              <a:gd name="connsiteX13" fmla="*/ 4502366 w 4759442"/>
              <a:gd name="connsiteY13" fmla="*/ 666490 h 4926766"/>
              <a:gd name="connsiteX14" fmla="*/ 4579571 w 4759442"/>
              <a:gd name="connsiteY14" fmla="*/ 410906 h 4926766"/>
              <a:gd name="connsiteX15" fmla="*/ 4579571 w 4759442"/>
              <a:gd name="connsiteY15" fmla="*/ 128203 h 4926766"/>
              <a:gd name="connsiteX16" fmla="*/ 4579571 w 4759442"/>
              <a:gd name="connsiteY16" fmla="*/ 50952 h 4926766"/>
              <a:gd name="connsiteX17" fmla="*/ 4630493 w 4759442"/>
              <a:gd name="connsiteY17" fmla="*/ 153679 h 4926766"/>
              <a:gd name="connsiteX18" fmla="*/ 4656776 w 4759442"/>
              <a:gd name="connsiteY18" fmla="*/ 333656 h 4926766"/>
              <a:gd name="connsiteX19" fmla="*/ 4707698 w 4759442"/>
              <a:gd name="connsiteY19" fmla="*/ 436383 h 4926766"/>
              <a:gd name="connsiteX20" fmla="*/ 4759442 w 4759442"/>
              <a:gd name="connsiteY20" fmla="*/ 461859 h 4926766"/>
              <a:gd name="connsiteX21" fmla="*/ 4682237 w 4759442"/>
              <a:gd name="connsiteY21" fmla="*/ 487335 h 4926766"/>
              <a:gd name="connsiteX22" fmla="*/ 4630493 w 4759442"/>
              <a:gd name="connsiteY22" fmla="*/ 589240 h 4926766"/>
              <a:gd name="connsiteX23" fmla="*/ 4579571 w 4759442"/>
              <a:gd name="connsiteY23" fmla="*/ 743741 h 4926766"/>
              <a:gd name="connsiteX24" fmla="*/ 4554110 w 4759442"/>
              <a:gd name="connsiteY24" fmla="*/ 974670 h 4926766"/>
              <a:gd name="connsiteX25" fmla="*/ 4425162 w 4759442"/>
              <a:gd name="connsiteY25" fmla="*/ 1180123 h 4926766"/>
              <a:gd name="connsiteX26" fmla="*/ 4322496 w 4759442"/>
              <a:gd name="connsiteY26" fmla="*/ 1334624 h 4926766"/>
              <a:gd name="connsiteX27" fmla="*/ 4066241 w 4759442"/>
              <a:gd name="connsiteY27" fmla="*/ 1488302 h 4926766"/>
              <a:gd name="connsiteX28" fmla="*/ 3938114 w 4759442"/>
              <a:gd name="connsiteY28" fmla="*/ 1565553 h 4926766"/>
              <a:gd name="connsiteX29" fmla="*/ 3911832 w 4759442"/>
              <a:gd name="connsiteY29" fmla="*/ 1591029 h 4926766"/>
              <a:gd name="connsiteX30" fmla="*/ 3911832 w 4759442"/>
              <a:gd name="connsiteY30" fmla="*/ 1616505 h 4926766"/>
              <a:gd name="connsiteX31" fmla="*/ 3886370 w 4759442"/>
              <a:gd name="connsiteY31" fmla="*/ 1693756 h 4926766"/>
              <a:gd name="connsiteX32" fmla="*/ 3886370 w 4759442"/>
              <a:gd name="connsiteY32" fmla="*/ 1771006 h 4926766"/>
              <a:gd name="connsiteX33" fmla="*/ 3938114 w 4759442"/>
              <a:gd name="connsiteY33" fmla="*/ 1848256 h 4926766"/>
              <a:gd name="connsiteX34" fmla="*/ 3911832 w 4759442"/>
              <a:gd name="connsiteY34" fmla="*/ 1899209 h 4926766"/>
              <a:gd name="connsiteX35" fmla="*/ 3911832 w 4759442"/>
              <a:gd name="connsiteY35" fmla="*/ 1924685 h 4926766"/>
              <a:gd name="connsiteX36" fmla="*/ 3911832 w 4759442"/>
              <a:gd name="connsiteY36" fmla="*/ 2001935 h 4926766"/>
              <a:gd name="connsiteX37" fmla="*/ 3911832 w 4759442"/>
              <a:gd name="connsiteY37" fmla="*/ 2104662 h 4926766"/>
              <a:gd name="connsiteX38" fmla="*/ 3963575 w 4759442"/>
              <a:gd name="connsiteY38" fmla="*/ 2181912 h 4926766"/>
              <a:gd name="connsiteX39" fmla="*/ 3963575 w 4759442"/>
              <a:gd name="connsiteY39" fmla="*/ 2284639 h 4926766"/>
              <a:gd name="connsiteX40" fmla="*/ 3911832 w 4759442"/>
              <a:gd name="connsiteY40" fmla="*/ 2310115 h 4926766"/>
              <a:gd name="connsiteX41" fmla="*/ 3886370 w 4759442"/>
              <a:gd name="connsiteY41" fmla="*/ 2361889 h 4926766"/>
              <a:gd name="connsiteX42" fmla="*/ 3860909 w 4759442"/>
              <a:gd name="connsiteY42" fmla="*/ 2541045 h 4926766"/>
              <a:gd name="connsiteX43" fmla="*/ 3783704 w 4759442"/>
              <a:gd name="connsiteY43" fmla="*/ 2849225 h 4926766"/>
              <a:gd name="connsiteX44" fmla="*/ 3578372 w 4759442"/>
              <a:gd name="connsiteY44" fmla="*/ 3183702 h 4926766"/>
              <a:gd name="connsiteX45" fmla="*/ 3475706 w 4759442"/>
              <a:gd name="connsiteY45" fmla="*/ 3183702 h 4926766"/>
              <a:gd name="connsiteX46" fmla="*/ 3244914 w 4759442"/>
              <a:gd name="connsiteY46" fmla="*/ 3414632 h 4926766"/>
              <a:gd name="connsiteX47" fmla="*/ 3014120 w 4759442"/>
              <a:gd name="connsiteY47" fmla="*/ 3620085 h 4926766"/>
              <a:gd name="connsiteX48" fmla="*/ 2885172 w 4759442"/>
              <a:gd name="connsiteY48" fmla="*/ 3671037 h 4926766"/>
              <a:gd name="connsiteX49" fmla="*/ 2834250 w 4759442"/>
              <a:gd name="connsiteY49" fmla="*/ 3773764 h 4926766"/>
              <a:gd name="connsiteX50" fmla="*/ 2808788 w 4759442"/>
              <a:gd name="connsiteY50" fmla="*/ 4081943 h 4926766"/>
              <a:gd name="connsiteX51" fmla="*/ 2757045 w 4759442"/>
              <a:gd name="connsiteY51" fmla="*/ 4339171 h 4926766"/>
              <a:gd name="connsiteX52" fmla="*/ 2706122 w 4759442"/>
              <a:gd name="connsiteY52" fmla="*/ 4595577 h 4926766"/>
              <a:gd name="connsiteX53" fmla="*/ 2757045 w 4759442"/>
              <a:gd name="connsiteY53" fmla="*/ 4801030 h 4926766"/>
              <a:gd name="connsiteX54" fmla="*/ 2782506 w 4759442"/>
              <a:gd name="connsiteY54" fmla="*/ 4903756 h 4926766"/>
              <a:gd name="connsiteX55" fmla="*/ 2577174 w 4759442"/>
              <a:gd name="connsiteY55" fmla="*/ 4903756 h 4926766"/>
              <a:gd name="connsiteX56" fmla="*/ 2577174 w 4759442"/>
              <a:gd name="connsiteY56" fmla="*/ 4852804 h 4926766"/>
              <a:gd name="connsiteX57" fmla="*/ 2551713 w 4759442"/>
              <a:gd name="connsiteY57" fmla="*/ 4801030 h 4926766"/>
              <a:gd name="connsiteX58" fmla="*/ 2603456 w 4759442"/>
              <a:gd name="connsiteY58" fmla="*/ 4544624 h 4926766"/>
              <a:gd name="connsiteX59" fmla="*/ 2551713 w 4759442"/>
              <a:gd name="connsiteY59" fmla="*/ 4339171 h 4926766"/>
              <a:gd name="connsiteX60" fmla="*/ 2500790 w 4759442"/>
              <a:gd name="connsiteY60" fmla="*/ 4108241 h 4926766"/>
              <a:gd name="connsiteX61" fmla="*/ 2449047 w 4759442"/>
              <a:gd name="connsiteY61" fmla="*/ 3851014 h 4926766"/>
              <a:gd name="connsiteX62" fmla="*/ 2371842 w 4759442"/>
              <a:gd name="connsiteY62" fmla="*/ 3620085 h 4926766"/>
              <a:gd name="connsiteX63" fmla="*/ 2243715 w 4759442"/>
              <a:gd name="connsiteY63" fmla="*/ 3620085 h 4926766"/>
              <a:gd name="connsiteX64" fmla="*/ 1987461 w 4759442"/>
              <a:gd name="connsiteY64" fmla="*/ 3645561 h 4926766"/>
              <a:gd name="connsiteX65" fmla="*/ 1576797 w 4759442"/>
              <a:gd name="connsiteY65" fmla="*/ 3671037 h 4926766"/>
              <a:gd name="connsiteX66" fmla="*/ 1217055 w 4759442"/>
              <a:gd name="connsiteY66" fmla="*/ 3594609 h 4926766"/>
              <a:gd name="connsiteX67" fmla="*/ 909057 w 4759442"/>
              <a:gd name="connsiteY67" fmla="*/ 3440108 h 4926766"/>
              <a:gd name="connsiteX68" fmla="*/ 858135 w 4759442"/>
              <a:gd name="connsiteY68" fmla="*/ 3568311 h 4926766"/>
              <a:gd name="connsiteX69" fmla="*/ 678264 w 4759442"/>
              <a:gd name="connsiteY69" fmla="*/ 3851014 h 4926766"/>
              <a:gd name="connsiteX70" fmla="*/ 523855 w 4759442"/>
              <a:gd name="connsiteY70" fmla="*/ 4364647 h 4926766"/>
              <a:gd name="connsiteX71" fmla="*/ 523855 w 4759442"/>
              <a:gd name="connsiteY71" fmla="*/ 4672827 h 4926766"/>
              <a:gd name="connsiteX72" fmla="*/ 523855 w 4759442"/>
              <a:gd name="connsiteY72" fmla="*/ 4827328 h 4926766"/>
              <a:gd name="connsiteX73" fmla="*/ 318523 w 4759442"/>
              <a:gd name="connsiteY73" fmla="*/ 4801030 h 4926766"/>
              <a:gd name="connsiteX74" fmla="*/ 344805 w 4759442"/>
              <a:gd name="connsiteY74" fmla="*/ 4750077 h 4926766"/>
              <a:gd name="connsiteX75" fmla="*/ 344805 w 4759442"/>
              <a:gd name="connsiteY75" fmla="*/ 4698303 h 4926766"/>
              <a:gd name="connsiteX76" fmla="*/ 344805 w 4759442"/>
              <a:gd name="connsiteY76" fmla="*/ 4519148 h 4926766"/>
              <a:gd name="connsiteX77" fmla="*/ 293062 w 4759442"/>
              <a:gd name="connsiteY77" fmla="*/ 4313695 h 4926766"/>
              <a:gd name="connsiteX78" fmla="*/ 215857 w 4759442"/>
              <a:gd name="connsiteY78" fmla="*/ 4390123 h 4926766"/>
              <a:gd name="connsiteX79" fmla="*/ 215857 w 4759442"/>
              <a:gd name="connsiteY79" fmla="*/ 4672827 h 4926766"/>
              <a:gd name="connsiteX80" fmla="*/ 293062 w 4759442"/>
              <a:gd name="connsiteY80" fmla="*/ 4852804 h 4926766"/>
              <a:gd name="connsiteX81" fmla="*/ 113191 w 4759442"/>
              <a:gd name="connsiteY81" fmla="*/ 4852804 h 4926766"/>
              <a:gd name="connsiteX82" fmla="*/ 10525 w 4759442"/>
              <a:gd name="connsiteY82" fmla="*/ 4775553 h 4926766"/>
              <a:gd name="connsiteX83" fmla="*/ 10525 w 4759442"/>
              <a:gd name="connsiteY83" fmla="*/ 4724601 h 4926766"/>
              <a:gd name="connsiteX84" fmla="*/ 36807 w 4759442"/>
              <a:gd name="connsiteY84" fmla="*/ 4595577 h 4926766"/>
              <a:gd name="connsiteX85" fmla="*/ 36807 w 4759442"/>
              <a:gd name="connsiteY85" fmla="*/ 4339171 h 4926766"/>
              <a:gd name="connsiteX86" fmla="*/ 36807 w 4759442"/>
              <a:gd name="connsiteY86" fmla="*/ 3876490 h 4926766"/>
              <a:gd name="connsiteX87" fmla="*/ 215857 w 4759442"/>
              <a:gd name="connsiteY87" fmla="*/ 3645561 h 4926766"/>
              <a:gd name="connsiteX88" fmla="*/ 293062 w 4759442"/>
              <a:gd name="connsiteY88" fmla="*/ 3362857 h 4926766"/>
              <a:gd name="connsiteX89" fmla="*/ 242139 w 4759442"/>
              <a:gd name="connsiteY89" fmla="*/ 3157404 h 4926766"/>
              <a:gd name="connsiteX90" fmla="*/ 164935 w 4759442"/>
              <a:gd name="connsiteY90" fmla="*/ 2926475 h 4926766"/>
              <a:gd name="connsiteX91" fmla="*/ 113191 w 4759442"/>
              <a:gd name="connsiteY91" fmla="*/ 2721022 h 4926766"/>
              <a:gd name="connsiteX92" fmla="*/ 36807 w 4759442"/>
              <a:gd name="connsiteY92" fmla="*/ 2618295 h 4926766"/>
              <a:gd name="connsiteX93" fmla="*/ 10525 w 4759442"/>
              <a:gd name="connsiteY93" fmla="*/ 2541045 h 4926766"/>
              <a:gd name="connsiteX94" fmla="*/ 87730 w 4759442"/>
              <a:gd name="connsiteY94" fmla="*/ 2412842 h 4926766"/>
              <a:gd name="connsiteX95" fmla="*/ 370266 w 4759442"/>
              <a:gd name="connsiteY95" fmla="*/ 2207389 h 4926766"/>
              <a:gd name="connsiteX96" fmla="*/ 831853 w 4759442"/>
              <a:gd name="connsiteY96" fmla="*/ 2130138 h 4926766"/>
              <a:gd name="connsiteX97" fmla="*/ 1294260 w 4759442"/>
              <a:gd name="connsiteY97" fmla="*/ 2181912 h 4926766"/>
              <a:gd name="connsiteX98" fmla="*/ 1704924 w 4759442"/>
              <a:gd name="connsiteY98" fmla="*/ 2232865 h 4926766"/>
              <a:gd name="connsiteX99" fmla="*/ 1987461 w 4759442"/>
              <a:gd name="connsiteY99" fmla="*/ 2232865 h 4926766"/>
              <a:gd name="connsiteX100" fmla="*/ 2141049 w 4759442"/>
              <a:gd name="connsiteY100" fmla="*/ 2259163 h 4926766"/>
              <a:gd name="connsiteX101" fmla="*/ 2551713 w 4759442"/>
              <a:gd name="connsiteY101" fmla="*/ 2181912 h 4926766"/>
              <a:gd name="connsiteX102" fmla="*/ 2911454 w 4759442"/>
              <a:gd name="connsiteY102" fmla="*/ 2181912 h 4926766"/>
              <a:gd name="connsiteX103" fmla="*/ 3193170 w 4759442"/>
              <a:gd name="connsiteY103" fmla="*/ 2027412 h 4926766"/>
              <a:gd name="connsiteX104" fmla="*/ 3244914 w 4759442"/>
              <a:gd name="connsiteY104" fmla="*/ 1924685 h 4926766"/>
              <a:gd name="connsiteX105" fmla="*/ 3244914 w 4759442"/>
              <a:gd name="connsiteY105" fmla="*/ 1899209 h 4926766"/>
              <a:gd name="connsiteX106" fmla="*/ 3219452 w 4759442"/>
              <a:gd name="connsiteY106" fmla="*/ 1848256 h 4926766"/>
              <a:gd name="connsiteX107" fmla="*/ 3116786 w 4759442"/>
              <a:gd name="connsiteY107" fmla="*/ 1821958 h 4926766"/>
              <a:gd name="connsiteX108" fmla="*/ 3039582 w 4759442"/>
              <a:gd name="connsiteY108" fmla="*/ 1693756 h 4926766"/>
              <a:gd name="connsiteX109" fmla="*/ 2987838 w 4759442"/>
              <a:gd name="connsiteY109" fmla="*/ 1642803 h 4926766"/>
              <a:gd name="connsiteX110" fmla="*/ 2962377 w 4759442"/>
              <a:gd name="connsiteY110" fmla="*/ 1591029 h 4926766"/>
              <a:gd name="connsiteX111" fmla="*/ 2936916 w 4759442"/>
              <a:gd name="connsiteY111" fmla="*/ 1565553 h 4926766"/>
              <a:gd name="connsiteX112" fmla="*/ 2936916 w 4759442"/>
              <a:gd name="connsiteY112" fmla="*/ 1513779 h 4926766"/>
              <a:gd name="connsiteX113" fmla="*/ 3014120 w 4759442"/>
              <a:gd name="connsiteY113" fmla="*/ 1565553 h 4926766"/>
              <a:gd name="connsiteX114" fmla="*/ 3090504 w 4759442"/>
              <a:gd name="connsiteY114" fmla="*/ 1591029 h 4926766"/>
              <a:gd name="connsiteX115" fmla="*/ 3244914 w 4759442"/>
              <a:gd name="connsiteY115" fmla="*/ 1616505 h 4926766"/>
              <a:gd name="connsiteX116" fmla="*/ 3295836 w 4759442"/>
              <a:gd name="connsiteY116" fmla="*/ 1642803 h 4926766"/>
              <a:gd name="connsiteX117" fmla="*/ 3322118 w 4759442"/>
              <a:gd name="connsiteY117" fmla="*/ 1642803 h 4926766"/>
              <a:gd name="connsiteX118" fmla="*/ 3219452 w 4759442"/>
              <a:gd name="connsiteY118" fmla="*/ 1591029 h 4926766"/>
              <a:gd name="connsiteX119" fmla="*/ 3014120 w 4759442"/>
              <a:gd name="connsiteY119" fmla="*/ 1488302 h 4926766"/>
              <a:gd name="connsiteX120" fmla="*/ 2782506 w 4759442"/>
              <a:gd name="connsiteY120" fmla="*/ 1385576 h 4926766"/>
              <a:gd name="connsiteX121" fmla="*/ 2526252 w 4759442"/>
              <a:gd name="connsiteY121" fmla="*/ 1231897 h 4926766"/>
              <a:gd name="connsiteX122" fmla="*/ 2320920 w 4759442"/>
              <a:gd name="connsiteY122" fmla="*/ 1051920 h 4926766"/>
              <a:gd name="connsiteX123" fmla="*/ 2218254 w 4759442"/>
              <a:gd name="connsiteY123" fmla="*/ 846467 h 4926766"/>
              <a:gd name="connsiteX124" fmla="*/ 2141049 w 4759442"/>
              <a:gd name="connsiteY124" fmla="*/ 718264 h 4926766"/>
              <a:gd name="connsiteX125" fmla="*/ 2115588 w 4759442"/>
              <a:gd name="connsiteY125" fmla="*/ 615538 h 4926766"/>
              <a:gd name="connsiteX126" fmla="*/ 2063844 w 4759442"/>
              <a:gd name="connsiteY126" fmla="*/ 538287 h 4926766"/>
              <a:gd name="connsiteX127" fmla="*/ 1987461 w 4759442"/>
              <a:gd name="connsiteY127" fmla="*/ 487335 h 4926766"/>
              <a:gd name="connsiteX128" fmla="*/ 1987461 w 4759442"/>
              <a:gd name="connsiteY128" fmla="*/ 461859 h 4926766"/>
              <a:gd name="connsiteX129" fmla="*/ 2038383 w 4759442"/>
              <a:gd name="connsiteY129" fmla="*/ 461859 h 4926766"/>
              <a:gd name="connsiteX130" fmla="*/ 2038383 w 4759442"/>
              <a:gd name="connsiteY130" fmla="*/ 333656 h 4926766"/>
              <a:gd name="connsiteX131" fmla="*/ 2063844 w 4759442"/>
              <a:gd name="connsiteY131" fmla="*/ 281882 h 4926766"/>
              <a:gd name="connsiteX132" fmla="*/ 2090127 w 4759442"/>
              <a:gd name="connsiteY132" fmla="*/ 359132 h 4926766"/>
              <a:gd name="connsiteX133" fmla="*/ 2115588 w 4759442"/>
              <a:gd name="connsiteY133" fmla="*/ 461859 h 4926766"/>
              <a:gd name="connsiteX134" fmla="*/ 2166510 w 4759442"/>
              <a:gd name="connsiteY134" fmla="*/ 538287 h 4926766"/>
              <a:gd name="connsiteX135" fmla="*/ 2192793 w 4759442"/>
              <a:gd name="connsiteY135" fmla="*/ 487335 h 4926766"/>
              <a:gd name="connsiteX136" fmla="*/ 2269176 w 4759442"/>
              <a:gd name="connsiteY136" fmla="*/ 359132 h 4926766"/>
              <a:gd name="connsiteX137" fmla="*/ 2371842 w 4759442"/>
              <a:gd name="connsiteY137" fmla="*/ 230929 h 4926766"/>
              <a:gd name="connsiteX138" fmla="*/ 2398125 w 4759442"/>
              <a:gd name="connsiteY138" fmla="*/ 128203 h 4926766"/>
              <a:gd name="connsiteX139" fmla="*/ 2423586 w 4759442"/>
              <a:gd name="connsiteY139" fmla="*/ 153679 h 4926766"/>
              <a:gd name="connsiteX140" fmla="*/ 2423586 w 4759442"/>
              <a:gd name="connsiteY140" fmla="*/ 128203 h 4926766"/>
              <a:gd name="connsiteX141" fmla="*/ 2449047 w 4759442"/>
              <a:gd name="connsiteY141" fmla="*/ 128203 h 4926766"/>
              <a:gd name="connsiteX142" fmla="*/ 2423586 w 4759442"/>
              <a:gd name="connsiteY142" fmla="*/ 179155 h 4926766"/>
              <a:gd name="connsiteX143" fmla="*/ 2423586 w 4759442"/>
              <a:gd name="connsiteY143" fmla="*/ 256405 h 4926766"/>
              <a:gd name="connsiteX144" fmla="*/ 2371842 w 4759442"/>
              <a:gd name="connsiteY144" fmla="*/ 538287 h 4926766"/>
              <a:gd name="connsiteX145" fmla="*/ 2371842 w 4759442"/>
              <a:gd name="connsiteY145" fmla="*/ 794693 h 4926766"/>
              <a:gd name="connsiteX146" fmla="*/ 2423586 w 4759442"/>
              <a:gd name="connsiteY146" fmla="*/ 923717 h 4926766"/>
              <a:gd name="connsiteX147" fmla="*/ 2423586 w 4759442"/>
              <a:gd name="connsiteY147" fmla="*/ 871943 h 4926766"/>
              <a:gd name="connsiteX148" fmla="*/ 2423586 w 4759442"/>
              <a:gd name="connsiteY148" fmla="*/ 820991 h 4926766"/>
              <a:gd name="connsiteX149" fmla="*/ 2449047 w 4759442"/>
              <a:gd name="connsiteY149" fmla="*/ 871943 h 4926766"/>
              <a:gd name="connsiteX150" fmla="*/ 2474508 w 4759442"/>
              <a:gd name="connsiteY150" fmla="*/ 1000146 h 4926766"/>
              <a:gd name="connsiteX151" fmla="*/ 2628918 w 4759442"/>
              <a:gd name="connsiteY151" fmla="*/ 1154647 h 4926766"/>
              <a:gd name="connsiteX152" fmla="*/ 2859711 w 4759442"/>
              <a:gd name="connsiteY152" fmla="*/ 1308326 h 4926766"/>
              <a:gd name="connsiteX153" fmla="*/ 2834250 w 4759442"/>
              <a:gd name="connsiteY153" fmla="*/ 1205599 h 4926766"/>
              <a:gd name="connsiteX154" fmla="*/ 2808788 w 4759442"/>
              <a:gd name="connsiteY154" fmla="*/ 1026444 h 4926766"/>
              <a:gd name="connsiteX155" fmla="*/ 2834250 w 4759442"/>
              <a:gd name="connsiteY155" fmla="*/ 974670 h 4926766"/>
              <a:gd name="connsiteX156" fmla="*/ 2834250 w 4759442"/>
              <a:gd name="connsiteY156" fmla="*/ 1051920 h 4926766"/>
              <a:gd name="connsiteX157" fmla="*/ 2911454 w 4759442"/>
              <a:gd name="connsiteY157" fmla="*/ 1257373 h 4926766"/>
              <a:gd name="connsiteX158" fmla="*/ 3142248 w 4759442"/>
              <a:gd name="connsiteY158" fmla="*/ 1411052 h 4926766"/>
              <a:gd name="connsiteX159" fmla="*/ 3347580 w 4759442"/>
              <a:gd name="connsiteY159" fmla="*/ 1488302 h 4926766"/>
              <a:gd name="connsiteX160" fmla="*/ 3424784 w 4759442"/>
              <a:gd name="connsiteY160" fmla="*/ 1513779 h 4926766"/>
              <a:gd name="connsiteX161" fmla="*/ 3424784 w 4759442"/>
              <a:gd name="connsiteY161" fmla="*/ 1437350 h 4926766"/>
              <a:gd name="connsiteX162" fmla="*/ 3347580 w 4759442"/>
              <a:gd name="connsiteY162" fmla="*/ 1308326 h 4926766"/>
              <a:gd name="connsiteX163" fmla="*/ 3295836 w 4759442"/>
              <a:gd name="connsiteY163" fmla="*/ 1102873 h 4926766"/>
              <a:gd name="connsiteX164" fmla="*/ 3295836 w 4759442"/>
              <a:gd name="connsiteY164" fmla="*/ 1026444 h 4926766"/>
              <a:gd name="connsiteX165" fmla="*/ 3322118 w 4759442"/>
              <a:gd name="connsiteY165" fmla="*/ 1102873 h 4926766"/>
              <a:gd name="connsiteX166" fmla="*/ 3373040 w 4759442"/>
              <a:gd name="connsiteY166" fmla="*/ 1205599 h 4926766"/>
              <a:gd name="connsiteX167" fmla="*/ 3501168 w 4759442"/>
              <a:gd name="connsiteY167" fmla="*/ 1411052 h 4926766"/>
              <a:gd name="connsiteX168" fmla="*/ 3501168 w 4759442"/>
              <a:gd name="connsiteY168" fmla="*/ 1591029 h 4926766"/>
              <a:gd name="connsiteX169" fmla="*/ 3578372 w 4759442"/>
              <a:gd name="connsiteY169" fmla="*/ 1591029 h 4926766"/>
              <a:gd name="connsiteX170" fmla="*/ 3655577 w 4759442"/>
              <a:gd name="connsiteY170" fmla="*/ 1591029 h 4926766"/>
              <a:gd name="connsiteX171" fmla="*/ 3732782 w 4759442"/>
              <a:gd name="connsiteY171" fmla="*/ 1565553 h 4926766"/>
              <a:gd name="connsiteX172" fmla="*/ 3835448 w 4759442"/>
              <a:gd name="connsiteY172" fmla="*/ 1462826 h 4926766"/>
              <a:gd name="connsiteX173" fmla="*/ 3989036 w 4759442"/>
              <a:gd name="connsiteY173" fmla="*/ 1308326 h 4926766"/>
              <a:gd name="connsiteX174" fmla="*/ 4091702 w 4759442"/>
              <a:gd name="connsiteY174" fmla="*/ 1000146 h 4926766"/>
              <a:gd name="connsiteX175" fmla="*/ 4143446 w 4759442"/>
              <a:gd name="connsiteY175" fmla="*/ 897419 h 4926766"/>
              <a:gd name="connsiteX176" fmla="*/ 4143446 w 4759442"/>
              <a:gd name="connsiteY176" fmla="*/ 974670 h 4926766"/>
              <a:gd name="connsiteX177" fmla="*/ 4143446 w 4759442"/>
              <a:gd name="connsiteY177" fmla="*/ 1129170 h 4926766"/>
              <a:gd name="connsiteX178" fmla="*/ 4117164 w 4759442"/>
              <a:gd name="connsiteY178" fmla="*/ 1231897 h 4926766"/>
              <a:gd name="connsiteX179" fmla="*/ 4348778 w 4759442"/>
              <a:gd name="connsiteY179" fmla="*/ 871943 h 4926766"/>
              <a:gd name="connsiteX180" fmla="*/ 4322496 w 4759442"/>
              <a:gd name="connsiteY180" fmla="*/ 589240 h 4926766"/>
              <a:gd name="connsiteX181" fmla="*/ 4246112 w 4759442"/>
              <a:gd name="connsiteY181" fmla="*/ 589240 h 4926766"/>
              <a:gd name="connsiteX182" fmla="*/ 4143446 w 4759442"/>
              <a:gd name="connsiteY182" fmla="*/ 563764 h 4926766"/>
              <a:gd name="connsiteX183" fmla="*/ 3989036 w 4759442"/>
              <a:gd name="connsiteY183" fmla="*/ 461859 h 4926766"/>
              <a:gd name="connsiteX184" fmla="*/ 3860909 w 4759442"/>
              <a:gd name="connsiteY184" fmla="*/ 359132 h 4926766"/>
              <a:gd name="connsiteX185" fmla="*/ 3813670 w 4759442"/>
              <a:gd name="connsiteY185" fmla="*/ 279622 h 4926766"/>
              <a:gd name="connsiteX186" fmla="*/ 3812867 w 4759442"/>
              <a:gd name="connsiteY186" fmla="*/ 275480 h 4926766"/>
              <a:gd name="connsiteX187" fmla="*/ 3816673 w 4759442"/>
              <a:gd name="connsiteY187" fmla="*/ 277901 h 4926766"/>
              <a:gd name="connsiteX188" fmla="*/ 3835448 w 4759442"/>
              <a:gd name="connsiteY188" fmla="*/ 281882 h 4926766"/>
              <a:gd name="connsiteX189" fmla="*/ 4040780 w 4759442"/>
              <a:gd name="connsiteY189" fmla="*/ 436383 h 4926766"/>
              <a:gd name="connsiteX190" fmla="*/ 4271573 w 4759442"/>
              <a:gd name="connsiteY190" fmla="*/ 513633 h 4926766"/>
              <a:gd name="connsiteX191" fmla="*/ 4219830 w 4759442"/>
              <a:gd name="connsiteY191" fmla="*/ 436383 h 4926766"/>
              <a:gd name="connsiteX192" fmla="*/ 4168907 w 4759442"/>
              <a:gd name="connsiteY192" fmla="*/ 333656 h 4926766"/>
              <a:gd name="connsiteX193" fmla="*/ 4117164 w 4759442"/>
              <a:gd name="connsiteY193" fmla="*/ 230929 h 4926766"/>
              <a:gd name="connsiteX194" fmla="*/ 4014498 w 4759442"/>
              <a:gd name="connsiteY194" fmla="*/ 76429 h 4926766"/>
              <a:gd name="connsiteX195" fmla="*/ 4014498 w 4759442"/>
              <a:gd name="connsiteY195" fmla="*/ 25476 h 4926766"/>
              <a:gd name="connsiteX196" fmla="*/ 4091702 w 4759442"/>
              <a:gd name="connsiteY196" fmla="*/ 128203 h 4926766"/>
              <a:gd name="connsiteX197" fmla="*/ 4194368 w 4759442"/>
              <a:gd name="connsiteY197" fmla="*/ 256405 h 4926766"/>
              <a:gd name="connsiteX198" fmla="*/ 4168907 w 4759442"/>
              <a:gd name="connsiteY198" fmla="*/ 205453 h 4926766"/>
              <a:gd name="connsiteX199" fmla="*/ 4117164 w 4759442"/>
              <a:gd name="connsiteY199" fmla="*/ 76429 h 4926766"/>
              <a:gd name="connsiteX200" fmla="*/ 4091702 w 4759442"/>
              <a:gd name="connsiteY200" fmla="*/ 25476 h 4926766"/>
              <a:gd name="connsiteX201" fmla="*/ 4091702 w 4759442"/>
              <a:gd name="connsiteY201" fmla="*/ 0 h 492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4759442" h="4926766">
                <a:moveTo>
                  <a:pt x="3809166" y="256405"/>
                </a:moveTo>
                <a:lnTo>
                  <a:pt x="3812867" y="275480"/>
                </a:lnTo>
                <a:lnTo>
                  <a:pt x="3802903" y="269144"/>
                </a:lnTo>
                <a:cubicBezTo>
                  <a:pt x="3796435" y="262774"/>
                  <a:pt x="3796435" y="256405"/>
                  <a:pt x="3809166" y="256405"/>
                </a:cubicBezTo>
                <a:close/>
                <a:moveTo>
                  <a:pt x="4091702" y="0"/>
                </a:moveTo>
                <a:cubicBezTo>
                  <a:pt x="4117164" y="0"/>
                  <a:pt x="4117164" y="50952"/>
                  <a:pt x="4143446" y="76429"/>
                </a:cubicBezTo>
                <a:cubicBezTo>
                  <a:pt x="4143446" y="102726"/>
                  <a:pt x="4194368" y="153679"/>
                  <a:pt x="4219830" y="205453"/>
                </a:cubicBezTo>
                <a:cubicBezTo>
                  <a:pt x="4271573" y="256405"/>
                  <a:pt x="4297034" y="308180"/>
                  <a:pt x="4322496" y="359132"/>
                </a:cubicBezTo>
                <a:cubicBezTo>
                  <a:pt x="4348778" y="410906"/>
                  <a:pt x="4374239" y="461859"/>
                  <a:pt x="4399700" y="461859"/>
                </a:cubicBezTo>
                <a:cubicBezTo>
                  <a:pt x="4425162" y="461859"/>
                  <a:pt x="4451444" y="308180"/>
                  <a:pt x="4451444" y="281882"/>
                </a:cubicBezTo>
                <a:cubicBezTo>
                  <a:pt x="4502366" y="333656"/>
                  <a:pt x="4451444" y="436383"/>
                  <a:pt x="4451444" y="436383"/>
                </a:cubicBezTo>
                <a:cubicBezTo>
                  <a:pt x="4451444" y="436383"/>
                  <a:pt x="4451444" y="436383"/>
                  <a:pt x="4451444" y="513633"/>
                </a:cubicBezTo>
                <a:cubicBezTo>
                  <a:pt x="4451444" y="513633"/>
                  <a:pt x="4476905" y="615538"/>
                  <a:pt x="4476905" y="641014"/>
                </a:cubicBezTo>
                <a:cubicBezTo>
                  <a:pt x="4476905" y="666490"/>
                  <a:pt x="4476905" y="666490"/>
                  <a:pt x="4502366" y="666490"/>
                </a:cubicBezTo>
                <a:cubicBezTo>
                  <a:pt x="4527828" y="641014"/>
                  <a:pt x="4579571" y="487335"/>
                  <a:pt x="4579571" y="410906"/>
                </a:cubicBezTo>
                <a:cubicBezTo>
                  <a:pt x="4605032" y="333656"/>
                  <a:pt x="4605032" y="205453"/>
                  <a:pt x="4579571" y="128203"/>
                </a:cubicBezTo>
                <a:cubicBezTo>
                  <a:pt x="4579571" y="76429"/>
                  <a:pt x="4579571" y="50952"/>
                  <a:pt x="4579571" y="50952"/>
                </a:cubicBezTo>
                <a:cubicBezTo>
                  <a:pt x="4605032" y="50952"/>
                  <a:pt x="4605032" y="102726"/>
                  <a:pt x="4630493" y="153679"/>
                </a:cubicBezTo>
                <a:cubicBezTo>
                  <a:pt x="4656776" y="205453"/>
                  <a:pt x="4682237" y="281882"/>
                  <a:pt x="4656776" y="333656"/>
                </a:cubicBezTo>
                <a:cubicBezTo>
                  <a:pt x="4656776" y="384608"/>
                  <a:pt x="4682237" y="436383"/>
                  <a:pt x="4707698" y="436383"/>
                </a:cubicBezTo>
                <a:cubicBezTo>
                  <a:pt x="4707698" y="461859"/>
                  <a:pt x="4759442" y="436383"/>
                  <a:pt x="4759442" y="461859"/>
                </a:cubicBezTo>
                <a:cubicBezTo>
                  <a:pt x="4759442" y="461859"/>
                  <a:pt x="4733159" y="487335"/>
                  <a:pt x="4682237" y="487335"/>
                </a:cubicBezTo>
                <a:cubicBezTo>
                  <a:pt x="4656776" y="513633"/>
                  <a:pt x="4656776" y="538287"/>
                  <a:pt x="4630493" y="589240"/>
                </a:cubicBezTo>
                <a:cubicBezTo>
                  <a:pt x="4630493" y="641014"/>
                  <a:pt x="4579571" y="718264"/>
                  <a:pt x="4579571" y="743741"/>
                </a:cubicBezTo>
                <a:cubicBezTo>
                  <a:pt x="4554110" y="769217"/>
                  <a:pt x="4579571" y="871943"/>
                  <a:pt x="4554110" y="974670"/>
                </a:cubicBezTo>
                <a:cubicBezTo>
                  <a:pt x="4527828" y="1077396"/>
                  <a:pt x="4425162" y="1180123"/>
                  <a:pt x="4425162" y="1180123"/>
                </a:cubicBezTo>
                <a:cubicBezTo>
                  <a:pt x="4425162" y="1180123"/>
                  <a:pt x="4399700" y="1257373"/>
                  <a:pt x="4322496" y="1334624"/>
                </a:cubicBezTo>
                <a:cubicBezTo>
                  <a:pt x="4246112" y="1411052"/>
                  <a:pt x="4117164" y="1462826"/>
                  <a:pt x="4066241" y="1488302"/>
                </a:cubicBezTo>
                <a:cubicBezTo>
                  <a:pt x="3989036" y="1513779"/>
                  <a:pt x="3938114" y="1565553"/>
                  <a:pt x="3938114" y="1565553"/>
                </a:cubicBezTo>
                <a:cubicBezTo>
                  <a:pt x="3938114" y="1565553"/>
                  <a:pt x="3911832" y="1565553"/>
                  <a:pt x="3911832" y="1591029"/>
                </a:cubicBezTo>
                <a:cubicBezTo>
                  <a:pt x="3911832" y="1591029"/>
                  <a:pt x="3911832" y="1591029"/>
                  <a:pt x="3911832" y="1616505"/>
                </a:cubicBezTo>
                <a:cubicBezTo>
                  <a:pt x="3911832" y="1642803"/>
                  <a:pt x="3886370" y="1668279"/>
                  <a:pt x="3886370" y="1693756"/>
                </a:cubicBezTo>
                <a:cubicBezTo>
                  <a:pt x="3860909" y="1719232"/>
                  <a:pt x="3860909" y="1745530"/>
                  <a:pt x="3886370" y="1771006"/>
                </a:cubicBezTo>
                <a:cubicBezTo>
                  <a:pt x="3911832" y="1796482"/>
                  <a:pt x="3911832" y="1848256"/>
                  <a:pt x="3938114" y="1848256"/>
                </a:cubicBezTo>
                <a:cubicBezTo>
                  <a:pt x="3938114" y="1873733"/>
                  <a:pt x="3938114" y="1873733"/>
                  <a:pt x="3911832" y="1899209"/>
                </a:cubicBezTo>
                <a:lnTo>
                  <a:pt x="3911832" y="1924685"/>
                </a:lnTo>
                <a:cubicBezTo>
                  <a:pt x="3911832" y="1950983"/>
                  <a:pt x="3911832" y="1976459"/>
                  <a:pt x="3911832" y="2001935"/>
                </a:cubicBezTo>
                <a:cubicBezTo>
                  <a:pt x="3886370" y="2027412"/>
                  <a:pt x="3911832" y="2079186"/>
                  <a:pt x="3911832" y="2104662"/>
                </a:cubicBezTo>
                <a:cubicBezTo>
                  <a:pt x="3938114" y="2130138"/>
                  <a:pt x="3963575" y="2130138"/>
                  <a:pt x="3963575" y="2181912"/>
                </a:cubicBezTo>
                <a:cubicBezTo>
                  <a:pt x="3963575" y="2207389"/>
                  <a:pt x="3989036" y="2259163"/>
                  <a:pt x="3963575" y="2284639"/>
                </a:cubicBezTo>
                <a:cubicBezTo>
                  <a:pt x="3963575" y="2310115"/>
                  <a:pt x="3911832" y="2310115"/>
                  <a:pt x="3911832" y="2310115"/>
                </a:cubicBezTo>
                <a:cubicBezTo>
                  <a:pt x="3911832" y="2335591"/>
                  <a:pt x="3886370" y="2361889"/>
                  <a:pt x="3886370" y="2361889"/>
                </a:cubicBezTo>
                <a:cubicBezTo>
                  <a:pt x="3886370" y="2361889"/>
                  <a:pt x="3860909" y="2490092"/>
                  <a:pt x="3860909" y="2541045"/>
                </a:cubicBezTo>
                <a:cubicBezTo>
                  <a:pt x="3835448" y="2592819"/>
                  <a:pt x="3809166" y="2772796"/>
                  <a:pt x="3783704" y="2849225"/>
                </a:cubicBezTo>
                <a:cubicBezTo>
                  <a:pt x="3758243" y="2926475"/>
                  <a:pt x="3603834" y="3157404"/>
                  <a:pt x="3578372" y="3183702"/>
                </a:cubicBezTo>
                <a:cubicBezTo>
                  <a:pt x="3552911" y="3209178"/>
                  <a:pt x="3475706" y="3183702"/>
                  <a:pt x="3475706" y="3183702"/>
                </a:cubicBezTo>
                <a:cubicBezTo>
                  <a:pt x="3450246" y="3183702"/>
                  <a:pt x="3295836" y="3389155"/>
                  <a:pt x="3244914" y="3414632"/>
                </a:cubicBezTo>
                <a:cubicBezTo>
                  <a:pt x="3193170" y="3465584"/>
                  <a:pt x="3090504" y="3517358"/>
                  <a:pt x="3014120" y="3620085"/>
                </a:cubicBezTo>
                <a:cubicBezTo>
                  <a:pt x="2936916" y="3697335"/>
                  <a:pt x="2885172" y="3671037"/>
                  <a:pt x="2885172" y="3671037"/>
                </a:cubicBezTo>
                <a:cubicBezTo>
                  <a:pt x="2885172" y="3671037"/>
                  <a:pt x="2859711" y="3722811"/>
                  <a:pt x="2834250" y="3773764"/>
                </a:cubicBezTo>
                <a:cubicBezTo>
                  <a:pt x="2808788" y="3825538"/>
                  <a:pt x="2808788" y="4030991"/>
                  <a:pt x="2808788" y="4081943"/>
                </a:cubicBezTo>
                <a:cubicBezTo>
                  <a:pt x="2782506" y="4133718"/>
                  <a:pt x="2782506" y="4287397"/>
                  <a:pt x="2757045" y="4339171"/>
                </a:cubicBezTo>
                <a:cubicBezTo>
                  <a:pt x="2731584" y="4390123"/>
                  <a:pt x="2706122" y="4595577"/>
                  <a:pt x="2706122" y="4595577"/>
                </a:cubicBezTo>
                <a:cubicBezTo>
                  <a:pt x="2706122" y="4595577"/>
                  <a:pt x="2757045" y="4775553"/>
                  <a:pt x="2757045" y="4801030"/>
                </a:cubicBezTo>
                <a:cubicBezTo>
                  <a:pt x="2757045" y="4852804"/>
                  <a:pt x="2782506" y="4852804"/>
                  <a:pt x="2782506" y="4903756"/>
                </a:cubicBezTo>
                <a:cubicBezTo>
                  <a:pt x="2782506" y="4955530"/>
                  <a:pt x="2577174" y="4903756"/>
                  <a:pt x="2577174" y="4903756"/>
                </a:cubicBezTo>
                <a:cubicBezTo>
                  <a:pt x="2551713" y="4878280"/>
                  <a:pt x="2577174" y="4878280"/>
                  <a:pt x="2577174" y="4852804"/>
                </a:cubicBezTo>
                <a:cubicBezTo>
                  <a:pt x="2551713" y="4852804"/>
                  <a:pt x="2551713" y="4827328"/>
                  <a:pt x="2551713" y="4801030"/>
                </a:cubicBezTo>
                <a:cubicBezTo>
                  <a:pt x="2551713" y="4775553"/>
                  <a:pt x="2603456" y="4647351"/>
                  <a:pt x="2603456" y="4544624"/>
                </a:cubicBezTo>
                <a:cubicBezTo>
                  <a:pt x="2603456" y="4467374"/>
                  <a:pt x="2551713" y="4390123"/>
                  <a:pt x="2551713" y="4339171"/>
                </a:cubicBezTo>
                <a:cubicBezTo>
                  <a:pt x="2551713" y="4261921"/>
                  <a:pt x="2526252" y="4184670"/>
                  <a:pt x="2500790" y="4108241"/>
                </a:cubicBezTo>
                <a:cubicBezTo>
                  <a:pt x="2500790" y="4056467"/>
                  <a:pt x="2449047" y="3928265"/>
                  <a:pt x="2449047" y="3851014"/>
                </a:cubicBezTo>
                <a:cubicBezTo>
                  <a:pt x="2423586" y="3773764"/>
                  <a:pt x="2371842" y="3620085"/>
                  <a:pt x="2371842" y="3620085"/>
                </a:cubicBezTo>
                <a:cubicBezTo>
                  <a:pt x="2371842" y="3620085"/>
                  <a:pt x="2371842" y="3620085"/>
                  <a:pt x="2243715" y="3620085"/>
                </a:cubicBezTo>
                <a:cubicBezTo>
                  <a:pt x="2243715" y="3620085"/>
                  <a:pt x="2038383" y="3645561"/>
                  <a:pt x="1987461" y="3645561"/>
                </a:cubicBezTo>
                <a:cubicBezTo>
                  <a:pt x="1961179" y="3671037"/>
                  <a:pt x="1679463" y="3697335"/>
                  <a:pt x="1576797" y="3671037"/>
                </a:cubicBezTo>
                <a:cubicBezTo>
                  <a:pt x="1499592" y="3671037"/>
                  <a:pt x="1294260" y="3645561"/>
                  <a:pt x="1217055" y="3594609"/>
                </a:cubicBezTo>
                <a:cubicBezTo>
                  <a:pt x="1139850" y="3568311"/>
                  <a:pt x="909057" y="3440108"/>
                  <a:pt x="909057" y="3440108"/>
                </a:cubicBezTo>
                <a:cubicBezTo>
                  <a:pt x="909057" y="3440108"/>
                  <a:pt x="883596" y="3542834"/>
                  <a:pt x="858135" y="3568311"/>
                </a:cubicBezTo>
                <a:cubicBezTo>
                  <a:pt x="831853" y="3594609"/>
                  <a:pt x="729187" y="3773764"/>
                  <a:pt x="678264" y="3851014"/>
                </a:cubicBezTo>
                <a:cubicBezTo>
                  <a:pt x="626521" y="3902788"/>
                  <a:pt x="523855" y="4313695"/>
                  <a:pt x="523855" y="4364647"/>
                </a:cubicBezTo>
                <a:cubicBezTo>
                  <a:pt x="498394" y="4416421"/>
                  <a:pt x="498394" y="4621875"/>
                  <a:pt x="523855" y="4672827"/>
                </a:cubicBezTo>
                <a:cubicBezTo>
                  <a:pt x="549316" y="4724601"/>
                  <a:pt x="575598" y="4775553"/>
                  <a:pt x="523855" y="4827328"/>
                </a:cubicBezTo>
                <a:cubicBezTo>
                  <a:pt x="472932" y="4878280"/>
                  <a:pt x="318523" y="4827328"/>
                  <a:pt x="318523" y="4801030"/>
                </a:cubicBezTo>
                <a:cubicBezTo>
                  <a:pt x="318523" y="4775553"/>
                  <a:pt x="344805" y="4775553"/>
                  <a:pt x="344805" y="4750077"/>
                </a:cubicBezTo>
                <a:cubicBezTo>
                  <a:pt x="344805" y="4750077"/>
                  <a:pt x="344805" y="4724601"/>
                  <a:pt x="344805" y="4698303"/>
                </a:cubicBezTo>
                <a:cubicBezTo>
                  <a:pt x="344805" y="4647351"/>
                  <a:pt x="344805" y="4570100"/>
                  <a:pt x="344805" y="4519148"/>
                </a:cubicBezTo>
                <a:cubicBezTo>
                  <a:pt x="318523" y="4441898"/>
                  <a:pt x="293062" y="4313695"/>
                  <a:pt x="293062" y="4313695"/>
                </a:cubicBezTo>
                <a:cubicBezTo>
                  <a:pt x="293062" y="4313695"/>
                  <a:pt x="242139" y="4364647"/>
                  <a:pt x="215857" y="4390123"/>
                </a:cubicBezTo>
                <a:cubicBezTo>
                  <a:pt x="215857" y="4441898"/>
                  <a:pt x="190396" y="4595577"/>
                  <a:pt x="215857" y="4672827"/>
                </a:cubicBezTo>
                <a:cubicBezTo>
                  <a:pt x="215857" y="4724601"/>
                  <a:pt x="293062" y="4801030"/>
                  <a:pt x="293062" y="4852804"/>
                </a:cubicBezTo>
                <a:cubicBezTo>
                  <a:pt x="267600" y="4903756"/>
                  <a:pt x="164935" y="4852804"/>
                  <a:pt x="113191" y="4852804"/>
                </a:cubicBezTo>
                <a:cubicBezTo>
                  <a:pt x="36807" y="4852804"/>
                  <a:pt x="10525" y="4827328"/>
                  <a:pt x="10525" y="4775553"/>
                </a:cubicBezTo>
                <a:cubicBezTo>
                  <a:pt x="10525" y="4750077"/>
                  <a:pt x="36807" y="4750077"/>
                  <a:pt x="10525" y="4724601"/>
                </a:cubicBezTo>
                <a:cubicBezTo>
                  <a:pt x="10525" y="4724601"/>
                  <a:pt x="36807" y="4647351"/>
                  <a:pt x="36807" y="4595577"/>
                </a:cubicBezTo>
                <a:cubicBezTo>
                  <a:pt x="36807" y="4544624"/>
                  <a:pt x="36807" y="4390123"/>
                  <a:pt x="36807" y="4339171"/>
                </a:cubicBezTo>
                <a:cubicBezTo>
                  <a:pt x="36807" y="4261921"/>
                  <a:pt x="10525" y="3902788"/>
                  <a:pt x="36807" y="3876490"/>
                </a:cubicBezTo>
                <a:cubicBezTo>
                  <a:pt x="36807" y="3825538"/>
                  <a:pt x="164935" y="3697335"/>
                  <a:pt x="215857" y="3645561"/>
                </a:cubicBezTo>
                <a:cubicBezTo>
                  <a:pt x="267600" y="3594609"/>
                  <a:pt x="293062" y="3414632"/>
                  <a:pt x="293062" y="3362857"/>
                </a:cubicBezTo>
                <a:cubicBezTo>
                  <a:pt x="293062" y="3337381"/>
                  <a:pt x="267600" y="3209178"/>
                  <a:pt x="242139" y="3157404"/>
                </a:cubicBezTo>
                <a:cubicBezTo>
                  <a:pt x="215857" y="3080976"/>
                  <a:pt x="190396" y="3003725"/>
                  <a:pt x="164935" y="2926475"/>
                </a:cubicBezTo>
                <a:cubicBezTo>
                  <a:pt x="139473" y="2849225"/>
                  <a:pt x="139473" y="2772796"/>
                  <a:pt x="113191" y="2721022"/>
                </a:cubicBezTo>
                <a:cubicBezTo>
                  <a:pt x="62269" y="2643771"/>
                  <a:pt x="62269" y="2618295"/>
                  <a:pt x="36807" y="2618295"/>
                </a:cubicBezTo>
                <a:cubicBezTo>
                  <a:pt x="10525" y="2592819"/>
                  <a:pt x="-14936" y="2592819"/>
                  <a:pt x="10525" y="2541045"/>
                </a:cubicBezTo>
                <a:cubicBezTo>
                  <a:pt x="10525" y="2515569"/>
                  <a:pt x="36807" y="2490092"/>
                  <a:pt x="87730" y="2412842"/>
                </a:cubicBezTo>
                <a:cubicBezTo>
                  <a:pt x="113191" y="2335591"/>
                  <a:pt x="242139" y="2284639"/>
                  <a:pt x="370266" y="2207389"/>
                </a:cubicBezTo>
                <a:cubicBezTo>
                  <a:pt x="498394" y="2130138"/>
                  <a:pt x="703725" y="2130138"/>
                  <a:pt x="831853" y="2130138"/>
                </a:cubicBezTo>
                <a:cubicBezTo>
                  <a:pt x="960801" y="2104662"/>
                  <a:pt x="1191594" y="2156436"/>
                  <a:pt x="1294260" y="2181912"/>
                </a:cubicBezTo>
                <a:cubicBezTo>
                  <a:pt x="1396926" y="2207389"/>
                  <a:pt x="1602258" y="2207389"/>
                  <a:pt x="1704924" y="2232865"/>
                </a:cubicBezTo>
                <a:cubicBezTo>
                  <a:pt x="1807590" y="2259163"/>
                  <a:pt x="1935717" y="2259163"/>
                  <a:pt x="1987461" y="2232865"/>
                </a:cubicBezTo>
                <a:cubicBezTo>
                  <a:pt x="2063844" y="2232865"/>
                  <a:pt x="2063844" y="2259163"/>
                  <a:pt x="2141049" y="2259163"/>
                </a:cubicBezTo>
                <a:cubicBezTo>
                  <a:pt x="2243715" y="2259163"/>
                  <a:pt x="2423586" y="2207389"/>
                  <a:pt x="2551713" y="2181912"/>
                </a:cubicBezTo>
                <a:cubicBezTo>
                  <a:pt x="2654379" y="2156436"/>
                  <a:pt x="2808788" y="2207389"/>
                  <a:pt x="2911454" y="2181912"/>
                </a:cubicBezTo>
                <a:cubicBezTo>
                  <a:pt x="3014120" y="2181912"/>
                  <a:pt x="3116786" y="2079186"/>
                  <a:pt x="3193170" y="2027412"/>
                </a:cubicBezTo>
                <a:cubicBezTo>
                  <a:pt x="3270375" y="1976459"/>
                  <a:pt x="3270375" y="1950983"/>
                  <a:pt x="3244914" y="1924685"/>
                </a:cubicBezTo>
                <a:cubicBezTo>
                  <a:pt x="3244914" y="1899209"/>
                  <a:pt x="3244914" y="1899209"/>
                  <a:pt x="3244914" y="1899209"/>
                </a:cubicBezTo>
                <a:cubicBezTo>
                  <a:pt x="3244914" y="1873733"/>
                  <a:pt x="3244914" y="1873733"/>
                  <a:pt x="3219452" y="1848256"/>
                </a:cubicBezTo>
                <a:cubicBezTo>
                  <a:pt x="3193170" y="1821958"/>
                  <a:pt x="3167709" y="1848256"/>
                  <a:pt x="3116786" y="1821958"/>
                </a:cubicBezTo>
                <a:cubicBezTo>
                  <a:pt x="3090504" y="1796482"/>
                  <a:pt x="3065043" y="1745530"/>
                  <a:pt x="3039582" y="1693756"/>
                </a:cubicBezTo>
                <a:cubicBezTo>
                  <a:pt x="3014120" y="1668279"/>
                  <a:pt x="3014120" y="1668279"/>
                  <a:pt x="2987838" y="1642803"/>
                </a:cubicBezTo>
                <a:cubicBezTo>
                  <a:pt x="2962377" y="1616505"/>
                  <a:pt x="2962377" y="1616505"/>
                  <a:pt x="2962377" y="1591029"/>
                </a:cubicBezTo>
                <a:cubicBezTo>
                  <a:pt x="2962377" y="1565553"/>
                  <a:pt x="2936916" y="1591029"/>
                  <a:pt x="2936916" y="1565553"/>
                </a:cubicBezTo>
                <a:cubicBezTo>
                  <a:pt x="2936916" y="1540077"/>
                  <a:pt x="2911454" y="1540077"/>
                  <a:pt x="2936916" y="1513779"/>
                </a:cubicBezTo>
                <a:cubicBezTo>
                  <a:pt x="2936916" y="1513779"/>
                  <a:pt x="2987838" y="1540077"/>
                  <a:pt x="3014120" y="1565553"/>
                </a:cubicBezTo>
                <a:cubicBezTo>
                  <a:pt x="3039582" y="1565553"/>
                  <a:pt x="3039582" y="1565553"/>
                  <a:pt x="3090504" y="1591029"/>
                </a:cubicBezTo>
                <a:cubicBezTo>
                  <a:pt x="3142248" y="1591029"/>
                  <a:pt x="3219452" y="1616505"/>
                  <a:pt x="3244914" y="1616505"/>
                </a:cubicBezTo>
                <a:cubicBezTo>
                  <a:pt x="3270375" y="1642803"/>
                  <a:pt x="3270375" y="1642803"/>
                  <a:pt x="3295836" y="1642803"/>
                </a:cubicBezTo>
                <a:cubicBezTo>
                  <a:pt x="3322118" y="1642803"/>
                  <a:pt x="3322118" y="1642803"/>
                  <a:pt x="3322118" y="1642803"/>
                </a:cubicBezTo>
                <a:cubicBezTo>
                  <a:pt x="3322118" y="1616505"/>
                  <a:pt x="3270375" y="1616505"/>
                  <a:pt x="3219452" y="1591029"/>
                </a:cubicBezTo>
                <a:cubicBezTo>
                  <a:pt x="3167709" y="1565553"/>
                  <a:pt x="3039582" y="1513779"/>
                  <a:pt x="3014120" y="1488302"/>
                </a:cubicBezTo>
                <a:cubicBezTo>
                  <a:pt x="2962377" y="1488302"/>
                  <a:pt x="2834250" y="1411052"/>
                  <a:pt x="2782506" y="1385576"/>
                </a:cubicBezTo>
                <a:cubicBezTo>
                  <a:pt x="2757045" y="1360100"/>
                  <a:pt x="2577174" y="1257373"/>
                  <a:pt x="2526252" y="1231897"/>
                </a:cubicBezTo>
                <a:cubicBezTo>
                  <a:pt x="2474508" y="1205599"/>
                  <a:pt x="2398125" y="1102873"/>
                  <a:pt x="2320920" y="1051920"/>
                </a:cubicBezTo>
                <a:cubicBezTo>
                  <a:pt x="2269176" y="1000146"/>
                  <a:pt x="2243715" y="897419"/>
                  <a:pt x="2218254" y="846467"/>
                </a:cubicBezTo>
                <a:cubicBezTo>
                  <a:pt x="2192793" y="820991"/>
                  <a:pt x="2141049" y="718264"/>
                  <a:pt x="2141049" y="718264"/>
                </a:cubicBezTo>
                <a:cubicBezTo>
                  <a:pt x="2115588" y="666490"/>
                  <a:pt x="2141049" y="641014"/>
                  <a:pt x="2115588" y="615538"/>
                </a:cubicBezTo>
                <a:cubicBezTo>
                  <a:pt x="2115588" y="563764"/>
                  <a:pt x="2090127" y="563764"/>
                  <a:pt x="2063844" y="538287"/>
                </a:cubicBezTo>
                <a:cubicBezTo>
                  <a:pt x="2038383" y="487335"/>
                  <a:pt x="2012922" y="487335"/>
                  <a:pt x="1987461" y="487335"/>
                </a:cubicBezTo>
                <a:cubicBezTo>
                  <a:pt x="1961179" y="487335"/>
                  <a:pt x="1987461" y="487335"/>
                  <a:pt x="1987461" y="461859"/>
                </a:cubicBezTo>
                <a:cubicBezTo>
                  <a:pt x="1987461" y="461859"/>
                  <a:pt x="2012922" y="461859"/>
                  <a:pt x="2038383" y="461859"/>
                </a:cubicBezTo>
                <a:cubicBezTo>
                  <a:pt x="2063844" y="436383"/>
                  <a:pt x="2038383" y="359132"/>
                  <a:pt x="2038383" y="333656"/>
                </a:cubicBezTo>
                <a:cubicBezTo>
                  <a:pt x="2038383" y="281882"/>
                  <a:pt x="2063844" y="281882"/>
                  <a:pt x="2063844" y="281882"/>
                </a:cubicBezTo>
                <a:cubicBezTo>
                  <a:pt x="2090127" y="281882"/>
                  <a:pt x="2090127" y="333656"/>
                  <a:pt x="2090127" y="359132"/>
                </a:cubicBezTo>
                <a:cubicBezTo>
                  <a:pt x="2090127" y="384608"/>
                  <a:pt x="2115588" y="436383"/>
                  <a:pt x="2115588" y="461859"/>
                </a:cubicBezTo>
                <a:cubicBezTo>
                  <a:pt x="2141049" y="487335"/>
                  <a:pt x="2141049" y="513633"/>
                  <a:pt x="2166510" y="538287"/>
                </a:cubicBezTo>
                <a:cubicBezTo>
                  <a:pt x="2192793" y="538287"/>
                  <a:pt x="2192793" y="513633"/>
                  <a:pt x="2192793" y="487335"/>
                </a:cubicBezTo>
                <a:cubicBezTo>
                  <a:pt x="2218254" y="436383"/>
                  <a:pt x="2243715" y="384608"/>
                  <a:pt x="2269176" y="359132"/>
                </a:cubicBezTo>
                <a:cubicBezTo>
                  <a:pt x="2295459" y="333656"/>
                  <a:pt x="2346381" y="230929"/>
                  <a:pt x="2371842" y="230929"/>
                </a:cubicBezTo>
                <a:cubicBezTo>
                  <a:pt x="2371842" y="205453"/>
                  <a:pt x="2398125" y="128203"/>
                  <a:pt x="2398125" y="128203"/>
                </a:cubicBezTo>
                <a:cubicBezTo>
                  <a:pt x="2423586" y="128203"/>
                  <a:pt x="2423586" y="153679"/>
                  <a:pt x="2423586" y="153679"/>
                </a:cubicBezTo>
                <a:cubicBezTo>
                  <a:pt x="2423586" y="153679"/>
                  <a:pt x="2423586" y="153679"/>
                  <a:pt x="2423586" y="128203"/>
                </a:cubicBezTo>
                <a:cubicBezTo>
                  <a:pt x="2423586" y="102726"/>
                  <a:pt x="2423586" y="128203"/>
                  <a:pt x="2449047" y="128203"/>
                </a:cubicBezTo>
                <a:cubicBezTo>
                  <a:pt x="2449047" y="128203"/>
                  <a:pt x="2423586" y="153679"/>
                  <a:pt x="2423586" y="179155"/>
                </a:cubicBezTo>
                <a:cubicBezTo>
                  <a:pt x="2423586" y="179155"/>
                  <a:pt x="2423586" y="205453"/>
                  <a:pt x="2423586" y="256405"/>
                </a:cubicBezTo>
                <a:cubicBezTo>
                  <a:pt x="2423586" y="333656"/>
                  <a:pt x="2371842" y="461859"/>
                  <a:pt x="2371842" y="538287"/>
                </a:cubicBezTo>
                <a:cubicBezTo>
                  <a:pt x="2346381" y="615538"/>
                  <a:pt x="2371842" y="718264"/>
                  <a:pt x="2371842" y="794693"/>
                </a:cubicBezTo>
                <a:cubicBezTo>
                  <a:pt x="2371842" y="846467"/>
                  <a:pt x="2423586" y="923717"/>
                  <a:pt x="2423586" y="923717"/>
                </a:cubicBezTo>
                <a:cubicBezTo>
                  <a:pt x="2423586" y="923717"/>
                  <a:pt x="2423586" y="897419"/>
                  <a:pt x="2423586" y="871943"/>
                </a:cubicBezTo>
                <a:cubicBezTo>
                  <a:pt x="2423586" y="846467"/>
                  <a:pt x="2423586" y="820991"/>
                  <a:pt x="2423586" y="820991"/>
                </a:cubicBezTo>
                <a:cubicBezTo>
                  <a:pt x="2423586" y="820991"/>
                  <a:pt x="2449047" y="820991"/>
                  <a:pt x="2449047" y="871943"/>
                </a:cubicBezTo>
                <a:cubicBezTo>
                  <a:pt x="2449047" y="897419"/>
                  <a:pt x="2474508" y="974670"/>
                  <a:pt x="2474508" y="1000146"/>
                </a:cubicBezTo>
                <a:cubicBezTo>
                  <a:pt x="2474508" y="1051920"/>
                  <a:pt x="2551713" y="1102873"/>
                  <a:pt x="2628918" y="1154647"/>
                </a:cubicBezTo>
                <a:cubicBezTo>
                  <a:pt x="2679840" y="1180123"/>
                  <a:pt x="2859711" y="1308326"/>
                  <a:pt x="2859711" y="1308326"/>
                </a:cubicBezTo>
                <a:cubicBezTo>
                  <a:pt x="2859711" y="1308326"/>
                  <a:pt x="2834250" y="1257373"/>
                  <a:pt x="2834250" y="1205599"/>
                </a:cubicBezTo>
                <a:cubicBezTo>
                  <a:pt x="2808788" y="1154647"/>
                  <a:pt x="2808788" y="1077396"/>
                  <a:pt x="2808788" y="1026444"/>
                </a:cubicBezTo>
                <a:cubicBezTo>
                  <a:pt x="2808788" y="974670"/>
                  <a:pt x="2808788" y="974670"/>
                  <a:pt x="2834250" y="974670"/>
                </a:cubicBezTo>
                <a:cubicBezTo>
                  <a:pt x="2834250" y="974670"/>
                  <a:pt x="2834250" y="1000146"/>
                  <a:pt x="2834250" y="1051920"/>
                </a:cubicBezTo>
                <a:cubicBezTo>
                  <a:pt x="2834250" y="1077396"/>
                  <a:pt x="2859711" y="1205599"/>
                  <a:pt x="2911454" y="1257373"/>
                </a:cubicBezTo>
                <a:cubicBezTo>
                  <a:pt x="2936916" y="1308326"/>
                  <a:pt x="3090504" y="1385576"/>
                  <a:pt x="3142248" y="1411052"/>
                </a:cubicBezTo>
                <a:cubicBezTo>
                  <a:pt x="3193170" y="1437350"/>
                  <a:pt x="3322118" y="1462826"/>
                  <a:pt x="3347580" y="1488302"/>
                </a:cubicBezTo>
                <a:cubicBezTo>
                  <a:pt x="3373040" y="1513779"/>
                  <a:pt x="3398502" y="1513779"/>
                  <a:pt x="3424784" y="1513779"/>
                </a:cubicBezTo>
                <a:cubicBezTo>
                  <a:pt x="3450246" y="1513779"/>
                  <a:pt x="3424784" y="1488302"/>
                  <a:pt x="3424784" y="1437350"/>
                </a:cubicBezTo>
                <a:cubicBezTo>
                  <a:pt x="3424784" y="1411052"/>
                  <a:pt x="3398502" y="1360100"/>
                  <a:pt x="3347580" y="1308326"/>
                </a:cubicBezTo>
                <a:cubicBezTo>
                  <a:pt x="3322118" y="1257373"/>
                  <a:pt x="3295836" y="1154647"/>
                  <a:pt x="3295836" y="1102873"/>
                </a:cubicBezTo>
                <a:cubicBezTo>
                  <a:pt x="3270375" y="1051920"/>
                  <a:pt x="3295836" y="1051920"/>
                  <a:pt x="3295836" y="1026444"/>
                </a:cubicBezTo>
                <a:cubicBezTo>
                  <a:pt x="3295836" y="1026444"/>
                  <a:pt x="3322118" y="1077396"/>
                  <a:pt x="3322118" y="1102873"/>
                </a:cubicBezTo>
                <a:cubicBezTo>
                  <a:pt x="3347580" y="1129170"/>
                  <a:pt x="3347580" y="1154647"/>
                  <a:pt x="3373040" y="1205599"/>
                </a:cubicBezTo>
                <a:cubicBezTo>
                  <a:pt x="3398502" y="1231897"/>
                  <a:pt x="3450246" y="1308326"/>
                  <a:pt x="3501168" y="1411052"/>
                </a:cubicBezTo>
                <a:cubicBezTo>
                  <a:pt x="3552911" y="1513779"/>
                  <a:pt x="3501168" y="1591029"/>
                  <a:pt x="3501168" y="1591029"/>
                </a:cubicBezTo>
                <a:cubicBezTo>
                  <a:pt x="3501168" y="1591029"/>
                  <a:pt x="3552911" y="1591029"/>
                  <a:pt x="3578372" y="1591029"/>
                </a:cubicBezTo>
                <a:cubicBezTo>
                  <a:pt x="3603834" y="1591029"/>
                  <a:pt x="3630116" y="1591029"/>
                  <a:pt x="3655577" y="1591029"/>
                </a:cubicBezTo>
                <a:cubicBezTo>
                  <a:pt x="3681038" y="1591029"/>
                  <a:pt x="3706500" y="1565553"/>
                  <a:pt x="3732782" y="1565553"/>
                </a:cubicBezTo>
                <a:cubicBezTo>
                  <a:pt x="3732782" y="1565553"/>
                  <a:pt x="3783704" y="1488302"/>
                  <a:pt x="3835448" y="1462826"/>
                </a:cubicBezTo>
                <a:cubicBezTo>
                  <a:pt x="3860909" y="1411052"/>
                  <a:pt x="3911832" y="1385576"/>
                  <a:pt x="3989036" y="1308326"/>
                </a:cubicBezTo>
                <a:cubicBezTo>
                  <a:pt x="4040780" y="1231897"/>
                  <a:pt x="4091702" y="1026444"/>
                  <a:pt x="4091702" y="1000146"/>
                </a:cubicBezTo>
                <a:cubicBezTo>
                  <a:pt x="4091702" y="949193"/>
                  <a:pt x="4117164" y="897419"/>
                  <a:pt x="4143446" y="897419"/>
                </a:cubicBezTo>
                <a:cubicBezTo>
                  <a:pt x="4143446" y="897419"/>
                  <a:pt x="4143446" y="949193"/>
                  <a:pt x="4143446" y="974670"/>
                </a:cubicBezTo>
                <a:cubicBezTo>
                  <a:pt x="4143446" y="1026444"/>
                  <a:pt x="4143446" y="1077396"/>
                  <a:pt x="4143446" y="1129170"/>
                </a:cubicBezTo>
                <a:cubicBezTo>
                  <a:pt x="4143446" y="1154647"/>
                  <a:pt x="4117164" y="1231897"/>
                  <a:pt x="4117164" y="1231897"/>
                </a:cubicBezTo>
                <a:cubicBezTo>
                  <a:pt x="4219830" y="1154647"/>
                  <a:pt x="4297034" y="1000146"/>
                  <a:pt x="4348778" y="871943"/>
                </a:cubicBezTo>
                <a:cubicBezTo>
                  <a:pt x="4399700" y="743741"/>
                  <a:pt x="4322496" y="589240"/>
                  <a:pt x="4322496" y="589240"/>
                </a:cubicBezTo>
                <a:cubicBezTo>
                  <a:pt x="4322496" y="589240"/>
                  <a:pt x="4271573" y="589240"/>
                  <a:pt x="4246112" y="589240"/>
                </a:cubicBezTo>
                <a:cubicBezTo>
                  <a:pt x="4219830" y="589240"/>
                  <a:pt x="4168907" y="589240"/>
                  <a:pt x="4143446" y="563764"/>
                </a:cubicBezTo>
                <a:cubicBezTo>
                  <a:pt x="4117164" y="538287"/>
                  <a:pt x="4014498" y="461859"/>
                  <a:pt x="3989036" y="461859"/>
                </a:cubicBezTo>
                <a:cubicBezTo>
                  <a:pt x="3963575" y="436383"/>
                  <a:pt x="3886370" y="384608"/>
                  <a:pt x="3860909" y="359132"/>
                </a:cubicBezTo>
                <a:cubicBezTo>
                  <a:pt x="3841813" y="340025"/>
                  <a:pt x="3822256" y="306125"/>
                  <a:pt x="3813670" y="279622"/>
                </a:cubicBezTo>
                <a:lnTo>
                  <a:pt x="3812867" y="275480"/>
                </a:lnTo>
                <a:lnTo>
                  <a:pt x="3816673" y="277901"/>
                </a:lnTo>
                <a:cubicBezTo>
                  <a:pt x="3822358" y="280289"/>
                  <a:pt x="3828878" y="281882"/>
                  <a:pt x="3835448" y="281882"/>
                </a:cubicBezTo>
                <a:cubicBezTo>
                  <a:pt x="3860909" y="308180"/>
                  <a:pt x="3886370" y="333656"/>
                  <a:pt x="4040780" y="436383"/>
                </a:cubicBezTo>
                <a:cubicBezTo>
                  <a:pt x="4194368" y="538287"/>
                  <a:pt x="4271573" y="513633"/>
                  <a:pt x="4271573" y="513633"/>
                </a:cubicBezTo>
                <a:cubicBezTo>
                  <a:pt x="4271573" y="487335"/>
                  <a:pt x="4246112" y="461859"/>
                  <a:pt x="4219830" y="436383"/>
                </a:cubicBezTo>
                <a:cubicBezTo>
                  <a:pt x="4194368" y="384608"/>
                  <a:pt x="4194368" y="359132"/>
                  <a:pt x="4168907" y="333656"/>
                </a:cubicBezTo>
                <a:cubicBezTo>
                  <a:pt x="4143446" y="308180"/>
                  <a:pt x="4143446" y="281882"/>
                  <a:pt x="4117164" y="230929"/>
                </a:cubicBezTo>
                <a:cubicBezTo>
                  <a:pt x="4091702" y="179155"/>
                  <a:pt x="4014498" y="76429"/>
                  <a:pt x="4014498" y="76429"/>
                </a:cubicBezTo>
                <a:cubicBezTo>
                  <a:pt x="4014498" y="76429"/>
                  <a:pt x="3989036" y="25476"/>
                  <a:pt x="4014498" y="25476"/>
                </a:cubicBezTo>
                <a:cubicBezTo>
                  <a:pt x="4014498" y="50952"/>
                  <a:pt x="4066241" y="102726"/>
                  <a:pt x="4091702" y="128203"/>
                </a:cubicBezTo>
                <a:cubicBezTo>
                  <a:pt x="4143446" y="179155"/>
                  <a:pt x="4194368" y="256405"/>
                  <a:pt x="4194368" y="256405"/>
                </a:cubicBezTo>
                <a:cubicBezTo>
                  <a:pt x="4194368" y="256405"/>
                  <a:pt x="4194368" y="256405"/>
                  <a:pt x="4168907" y="205453"/>
                </a:cubicBezTo>
                <a:cubicBezTo>
                  <a:pt x="4168907" y="205453"/>
                  <a:pt x="4117164" y="128203"/>
                  <a:pt x="4117164" y="76429"/>
                </a:cubicBezTo>
                <a:cubicBezTo>
                  <a:pt x="4091702" y="50952"/>
                  <a:pt x="4091702" y="25476"/>
                  <a:pt x="4091702" y="25476"/>
                </a:cubicBezTo>
                <a:cubicBezTo>
                  <a:pt x="4066241" y="0"/>
                  <a:pt x="4091702" y="0"/>
                  <a:pt x="40917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23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77762" y="1021820"/>
            <a:ext cx="4323144" cy="4796141"/>
          </a:xfrm>
          <a:custGeom>
            <a:avLst/>
            <a:gdLst>
              <a:gd name="connsiteX0" fmla="*/ 2764627 w 4323144"/>
              <a:gd name="connsiteY0" fmla="*/ 3030489 h 4796141"/>
              <a:gd name="connsiteX1" fmla="*/ 3002383 w 4323144"/>
              <a:gd name="connsiteY1" fmla="*/ 3387073 h 4796141"/>
              <a:gd name="connsiteX2" fmla="*/ 2971950 w 4323144"/>
              <a:gd name="connsiteY2" fmla="*/ 3209256 h 4796141"/>
              <a:gd name="connsiteX3" fmla="*/ 2912987 w 4323144"/>
              <a:gd name="connsiteY3" fmla="*/ 3178828 h 4796141"/>
              <a:gd name="connsiteX4" fmla="*/ 2853072 w 4323144"/>
              <a:gd name="connsiteY4" fmla="*/ 3059967 h 4796141"/>
              <a:gd name="connsiteX5" fmla="*/ 2823591 w 4323144"/>
              <a:gd name="connsiteY5" fmla="*/ 3030489 h 4796141"/>
              <a:gd name="connsiteX6" fmla="*/ 2764627 w 4323144"/>
              <a:gd name="connsiteY6" fmla="*/ 3030489 h 4796141"/>
              <a:gd name="connsiteX7" fmla="*/ 604330 w 4323144"/>
              <a:gd name="connsiteY7" fmla="*/ 2588357 h 4796141"/>
              <a:gd name="connsiteX8" fmla="*/ 600066 w 4323144"/>
              <a:gd name="connsiteY8" fmla="*/ 2610492 h 4796141"/>
              <a:gd name="connsiteX9" fmla="*/ 594390 w 4323144"/>
              <a:gd name="connsiteY9" fmla="*/ 2644427 h 4796141"/>
              <a:gd name="connsiteX10" fmla="*/ 598231 w 4323144"/>
              <a:gd name="connsiteY10" fmla="*/ 2609816 h 4796141"/>
              <a:gd name="connsiteX11" fmla="*/ 3596773 w 4323144"/>
              <a:gd name="connsiteY11" fmla="*/ 0 h 4796141"/>
              <a:gd name="connsiteX12" fmla="*/ 3596773 w 4323144"/>
              <a:gd name="connsiteY12" fmla="*/ 88433 h 4796141"/>
              <a:gd name="connsiteX13" fmla="*/ 3626255 w 4323144"/>
              <a:gd name="connsiteY13" fmla="*/ 207294 h 4796141"/>
              <a:gd name="connsiteX14" fmla="*/ 3655737 w 4323144"/>
              <a:gd name="connsiteY14" fmla="*/ 296678 h 4796141"/>
              <a:gd name="connsiteX15" fmla="*/ 3745133 w 4323144"/>
              <a:gd name="connsiteY15" fmla="*/ 296678 h 4796141"/>
              <a:gd name="connsiteX16" fmla="*/ 3864011 w 4323144"/>
              <a:gd name="connsiteY16" fmla="*/ 177817 h 4796141"/>
              <a:gd name="connsiteX17" fmla="*/ 3953407 w 4323144"/>
              <a:gd name="connsiteY17" fmla="*/ 88433 h 4796141"/>
              <a:gd name="connsiteX18" fmla="*/ 3982889 w 4323144"/>
              <a:gd name="connsiteY18" fmla="*/ 29478 h 4796141"/>
              <a:gd name="connsiteX19" fmla="*/ 4012371 w 4323144"/>
              <a:gd name="connsiteY19" fmla="*/ 118861 h 4796141"/>
              <a:gd name="connsiteX20" fmla="*/ 3953407 w 4323144"/>
              <a:gd name="connsiteY20" fmla="*/ 296678 h 4796141"/>
              <a:gd name="connsiteX21" fmla="*/ 3922975 w 4323144"/>
              <a:gd name="connsiteY21" fmla="*/ 386062 h 4796141"/>
              <a:gd name="connsiteX22" fmla="*/ 3893493 w 4323144"/>
              <a:gd name="connsiteY22" fmla="*/ 386062 h 4796141"/>
              <a:gd name="connsiteX23" fmla="*/ 3953407 w 4323144"/>
              <a:gd name="connsiteY23" fmla="*/ 534401 h 4796141"/>
              <a:gd name="connsiteX24" fmla="*/ 4101767 w 4323144"/>
              <a:gd name="connsiteY24" fmla="*/ 653262 h 4796141"/>
              <a:gd name="connsiteX25" fmla="*/ 4072285 w 4323144"/>
              <a:gd name="connsiteY25" fmla="*/ 890985 h 4796141"/>
              <a:gd name="connsiteX26" fmla="*/ 4160731 w 4323144"/>
              <a:gd name="connsiteY26" fmla="*/ 1099230 h 4796141"/>
              <a:gd name="connsiteX27" fmla="*/ 4220645 w 4323144"/>
              <a:gd name="connsiteY27" fmla="*/ 1218091 h 4796141"/>
              <a:gd name="connsiteX28" fmla="*/ 4310041 w 4323144"/>
              <a:gd name="connsiteY28" fmla="*/ 1307475 h 4796141"/>
              <a:gd name="connsiteX29" fmla="*/ 4310041 w 4323144"/>
              <a:gd name="connsiteY29" fmla="*/ 1366430 h 4796141"/>
              <a:gd name="connsiteX30" fmla="*/ 4310041 w 4323144"/>
              <a:gd name="connsiteY30" fmla="*/ 1485291 h 4796141"/>
              <a:gd name="connsiteX31" fmla="*/ 4279609 w 4323144"/>
              <a:gd name="connsiteY31" fmla="*/ 1604153 h 4796141"/>
              <a:gd name="connsiteX32" fmla="*/ 4160731 w 4323144"/>
              <a:gd name="connsiteY32" fmla="*/ 1693536 h 4796141"/>
              <a:gd name="connsiteX33" fmla="*/ 3982889 w 4323144"/>
              <a:gd name="connsiteY33" fmla="*/ 1633630 h 4796141"/>
              <a:gd name="connsiteX34" fmla="*/ 3922975 w 4323144"/>
              <a:gd name="connsiteY34" fmla="*/ 1545197 h 4796141"/>
              <a:gd name="connsiteX35" fmla="*/ 3685219 w 4323144"/>
              <a:gd name="connsiteY35" fmla="*/ 1395907 h 4796141"/>
              <a:gd name="connsiteX36" fmla="*/ 3596773 w 4323144"/>
              <a:gd name="connsiteY36" fmla="*/ 1336952 h 4796141"/>
              <a:gd name="connsiteX37" fmla="*/ 3476944 w 4323144"/>
              <a:gd name="connsiteY37" fmla="*/ 1277046 h 4796141"/>
              <a:gd name="connsiteX38" fmla="*/ 3417981 w 4323144"/>
              <a:gd name="connsiteY38" fmla="*/ 1277046 h 4796141"/>
              <a:gd name="connsiteX39" fmla="*/ 3299103 w 4323144"/>
              <a:gd name="connsiteY39" fmla="*/ 1604153 h 4796141"/>
              <a:gd name="connsiteX40" fmla="*/ 3269621 w 4323144"/>
              <a:gd name="connsiteY40" fmla="*/ 1901781 h 4796141"/>
              <a:gd name="connsiteX41" fmla="*/ 3359017 w 4323144"/>
              <a:gd name="connsiteY41" fmla="*/ 2258366 h 4796141"/>
              <a:gd name="connsiteX42" fmla="*/ 3388499 w 4323144"/>
              <a:gd name="connsiteY42" fmla="*/ 2525566 h 4796141"/>
              <a:gd name="connsiteX43" fmla="*/ 3299103 w 4323144"/>
              <a:gd name="connsiteY43" fmla="*/ 2822244 h 4796141"/>
              <a:gd name="connsiteX44" fmla="*/ 3269621 w 4323144"/>
              <a:gd name="connsiteY44" fmla="*/ 3209256 h 4796141"/>
              <a:gd name="connsiteX45" fmla="*/ 3269621 w 4323144"/>
              <a:gd name="connsiteY45" fmla="*/ 3565841 h 4796141"/>
              <a:gd name="connsiteX46" fmla="*/ 3328584 w 4323144"/>
              <a:gd name="connsiteY46" fmla="*/ 3773135 h 4796141"/>
              <a:gd name="connsiteX47" fmla="*/ 3240139 w 4323144"/>
              <a:gd name="connsiteY47" fmla="*/ 3981380 h 4796141"/>
              <a:gd name="connsiteX48" fmla="*/ 3121261 w 4323144"/>
              <a:gd name="connsiteY48" fmla="*/ 4100241 h 4796141"/>
              <a:gd name="connsiteX49" fmla="*/ 3150743 w 4323144"/>
              <a:gd name="connsiteY49" fmla="*/ 4248580 h 4796141"/>
              <a:gd name="connsiteX50" fmla="*/ 3180225 w 4323144"/>
              <a:gd name="connsiteY50" fmla="*/ 4397870 h 4796141"/>
              <a:gd name="connsiteX51" fmla="*/ 3209706 w 4323144"/>
              <a:gd name="connsiteY51" fmla="*/ 4486303 h 4796141"/>
              <a:gd name="connsiteX52" fmla="*/ 3240139 w 4323144"/>
              <a:gd name="connsiteY52" fmla="*/ 4635593 h 4796141"/>
              <a:gd name="connsiteX53" fmla="*/ 3240139 w 4323144"/>
              <a:gd name="connsiteY53" fmla="*/ 4754454 h 4796141"/>
              <a:gd name="connsiteX54" fmla="*/ 3121261 w 4323144"/>
              <a:gd name="connsiteY54" fmla="*/ 4783932 h 4796141"/>
              <a:gd name="connsiteX55" fmla="*/ 2942469 w 4323144"/>
              <a:gd name="connsiteY55" fmla="*/ 4665070 h 4796141"/>
              <a:gd name="connsiteX56" fmla="*/ 2942469 w 4323144"/>
              <a:gd name="connsiteY56" fmla="*/ 4546209 h 4796141"/>
              <a:gd name="connsiteX57" fmla="*/ 2942469 w 4323144"/>
              <a:gd name="connsiteY57" fmla="*/ 4456825 h 4796141"/>
              <a:gd name="connsiteX58" fmla="*/ 3002383 w 4323144"/>
              <a:gd name="connsiteY58" fmla="*/ 4397870 h 4796141"/>
              <a:gd name="connsiteX59" fmla="*/ 3002383 w 4323144"/>
              <a:gd name="connsiteY59" fmla="*/ 4308486 h 4796141"/>
              <a:gd name="connsiteX60" fmla="*/ 2853072 w 4323144"/>
              <a:gd name="connsiteY60" fmla="*/ 4308486 h 4796141"/>
              <a:gd name="connsiteX61" fmla="*/ 2823591 w 4323144"/>
              <a:gd name="connsiteY61" fmla="*/ 4308486 h 4796141"/>
              <a:gd name="connsiteX62" fmla="*/ 2734194 w 4323144"/>
              <a:gd name="connsiteY62" fmla="*/ 4337964 h 4796141"/>
              <a:gd name="connsiteX63" fmla="*/ 2615316 w 4323144"/>
              <a:gd name="connsiteY63" fmla="*/ 4219103 h 4796141"/>
              <a:gd name="connsiteX64" fmla="*/ 2734194 w 4323144"/>
              <a:gd name="connsiteY64" fmla="*/ 4070764 h 4796141"/>
              <a:gd name="connsiteX65" fmla="*/ 2853072 w 4323144"/>
              <a:gd name="connsiteY65" fmla="*/ 4041286 h 4796141"/>
              <a:gd name="connsiteX66" fmla="*/ 2971950 w 4323144"/>
              <a:gd name="connsiteY66" fmla="*/ 4041286 h 4796141"/>
              <a:gd name="connsiteX67" fmla="*/ 2942469 w 4323144"/>
              <a:gd name="connsiteY67" fmla="*/ 3803563 h 4796141"/>
              <a:gd name="connsiteX68" fmla="*/ 2823591 w 4323144"/>
              <a:gd name="connsiteY68" fmla="*/ 3624796 h 4796141"/>
              <a:gd name="connsiteX69" fmla="*/ 2764627 w 4323144"/>
              <a:gd name="connsiteY69" fmla="*/ 3476457 h 4796141"/>
              <a:gd name="connsiteX70" fmla="*/ 2496438 w 4323144"/>
              <a:gd name="connsiteY70" fmla="*/ 3238734 h 4796141"/>
              <a:gd name="connsiteX71" fmla="*/ 2377560 w 4323144"/>
              <a:gd name="connsiteY71" fmla="*/ 3059967 h 4796141"/>
              <a:gd name="connsiteX72" fmla="*/ 2229201 w 4323144"/>
              <a:gd name="connsiteY72" fmla="*/ 3059967 h 4796141"/>
              <a:gd name="connsiteX73" fmla="*/ 2110323 w 4323144"/>
              <a:gd name="connsiteY73" fmla="*/ 3238734 h 4796141"/>
              <a:gd name="connsiteX74" fmla="*/ 1961963 w 4323144"/>
              <a:gd name="connsiteY74" fmla="*/ 3446028 h 4796141"/>
              <a:gd name="connsiteX75" fmla="*/ 1932481 w 4323144"/>
              <a:gd name="connsiteY75" fmla="*/ 3624796 h 4796141"/>
              <a:gd name="connsiteX76" fmla="*/ 2110323 w 4323144"/>
              <a:gd name="connsiteY76" fmla="*/ 3862518 h 4796141"/>
              <a:gd name="connsiteX77" fmla="*/ 2199719 w 4323144"/>
              <a:gd name="connsiteY77" fmla="*/ 4010857 h 4796141"/>
              <a:gd name="connsiteX78" fmla="*/ 2229201 w 4323144"/>
              <a:gd name="connsiteY78" fmla="*/ 4129719 h 4796141"/>
              <a:gd name="connsiteX79" fmla="*/ 2258682 w 4323144"/>
              <a:gd name="connsiteY79" fmla="*/ 4248580 h 4796141"/>
              <a:gd name="connsiteX80" fmla="*/ 2258682 w 4323144"/>
              <a:gd name="connsiteY80" fmla="*/ 4367442 h 4796141"/>
              <a:gd name="connsiteX81" fmla="*/ 2258682 w 4323144"/>
              <a:gd name="connsiteY81" fmla="*/ 4456825 h 4796141"/>
              <a:gd name="connsiteX82" fmla="*/ 2170237 w 4323144"/>
              <a:gd name="connsiteY82" fmla="*/ 4486303 h 4796141"/>
              <a:gd name="connsiteX83" fmla="*/ 2020926 w 4323144"/>
              <a:gd name="connsiteY83" fmla="*/ 4367442 h 4796141"/>
              <a:gd name="connsiteX84" fmla="*/ 1991445 w 4323144"/>
              <a:gd name="connsiteY84" fmla="*/ 4279009 h 4796141"/>
              <a:gd name="connsiteX85" fmla="*/ 2020926 w 4323144"/>
              <a:gd name="connsiteY85" fmla="*/ 4189625 h 4796141"/>
              <a:gd name="connsiteX86" fmla="*/ 1991445 w 4323144"/>
              <a:gd name="connsiteY86" fmla="*/ 4041286 h 4796141"/>
              <a:gd name="connsiteX87" fmla="*/ 1872567 w 4323144"/>
              <a:gd name="connsiteY87" fmla="*/ 3862518 h 4796141"/>
              <a:gd name="connsiteX88" fmla="*/ 1664292 w 4323144"/>
              <a:gd name="connsiteY88" fmla="*/ 3624796 h 4796141"/>
              <a:gd name="connsiteX89" fmla="*/ 1634811 w 4323144"/>
              <a:gd name="connsiteY89" fmla="*/ 3476457 h 4796141"/>
              <a:gd name="connsiteX90" fmla="*/ 1724207 w 4323144"/>
              <a:gd name="connsiteY90" fmla="*/ 3357595 h 4796141"/>
              <a:gd name="connsiteX91" fmla="*/ 1813603 w 4323144"/>
              <a:gd name="connsiteY91" fmla="*/ 3149350 h 4796141"/>
              <a:gd name="connsiteX92" fmla="*/ 1813603 w 4323144"/>
              <a:gd name="connsiteY92" fmla="*/ 3001011 h 4796141"/>
              <a:gd name="connsiteX93" fmla="*/ 1575847 w 4323144"/>
              <a:gd name="connsiteY93" fmla="*/ 2911628 h 4796141"/>
              <a:gd name="connsiteX94" fmla="*/ 1456969 w 4323144"/>
              <a:gd name="connsiteY94" fmla="*/ 2852672 h 4796141"/>
              <a:gd name="connsiteX95" fmla="*/ 1338091 w 4323144"/>
              <a:gd name="connsiteY95" fmla="*/ 2941105 h 4796141"/>
              <a:gd name="connsiteX96" fmla="*/ 1307658 w 4323144"/>
              <a:gd name="connsiteY96" fmla="*/ 3178828 h 4796141"/>
              <a:gd name="connsiteX97" fmla="*/ 1307658 w 4323144"/>
              <a:gd name="connsiteY97" fmla="*/ 3446028 h 4796141"/>
              <a:gd name="connsiteX98" fmla="*/ 1367572 w 4323144"/>
              <a:gd name="connsiteY98" fmla="*/ 3595318 h 4796141"/>
              <a:gd name="connsiteX99" fmla="*/ 1397054 w 4323144"/>
              <a:gd name="connsiteY99" fmla="*/ 3803563 h 4796141"/>
              <a:gd name="connsiteX100" fmla="*/ 1426536 w 4323144"/>
              <a:gd name="connsiteY100" fmla="*/ 3981380 h 4796141"/>
              <a:gd name="connsiteX101" fmla="*/ 1545414 w 4323144"/>
              <a:gd name="connsiteY101" fmla="*/ 4189625 h 4796141"/>
              <a:gd name="connsiteX102" fmla="*/ 1605328 w 4323144"/>
              <a:gd name="connsiteY102" fmla="*/ 4308486 h 4796141"/>
              <a:gd name="connsiteX103" fmla="*/ 1634811 w 4323144"/>
              <a:gd name="connsiteY103" fmla="*/ 4397870 h 4796141"/>
              <a:gd name="connsiteX104" fmla="*/ 1694725 w 4323144"/>
              <a:gd name="connsiteY104" fmla="*/ 4546209 h 4796141"/>
              <a:gd name="connsiteX105" fmla="*/ 1753689 w 4323144"/>
              <a:gd name="connsiteY105" fmla="*/ 4754454 h 4796141"/>
              <a:gd name="connsiteX106" fmla="*/ 1634811 w 4323144"/>
              <a:gd name="connsiteY106" fmla="*/ 4783932 h 4796141"/>
              <a:gd name="connsiteX107" fmla="*/ 1486450 w 4323144"/>
              <a:gd name="connsiteY107" fmla="*/ 4724026 h 4796141"/>
              <a:gd name="connsiteX108" fmla="*/ 1456969 w 4323144"/>
              <a:gd name="connsiteY108" fmla="*/ 4516731 h 4796141"/>
              <a:gd name="connsiteX109" fmla="*/ 1426536 w 4323144"/>
              <a:gd name="connsiteY109" fmla="*/ 4397870 h 4796141"/>
              <a:gd name="connsiteX110" fmla="*/ 1367572 w 4323144"/>
              <a:gd name="connsiteY110" fmla="*/ 4189625 h 4796141"/>
              <a:gd name="connsiteX111" fmla="*/ 1278176 w 4323144"/>
              <a:gd name="connsiteY111" fmla="*/ 3951902 h 4796141"/>
              <a:gd name="connsiteX112" fmla="*/ 1100335 w 4323144"/>
              <a:gd name="connsiteY112" fmla="*/ 3624796 h 4796141"/>
              <a:gd name="connsiteX113" fmla="*/ 1100335 w 4323144"/>
              <a:gd name="connsiteY113" fmla="*/ 3446028 h 4796141"/>
              <a:gd name="connsiteX114" fmla="*/ 1010939 w 4323144"/>
              <a:gd name="connsiteY114" fmla="*/ 3209256 h 4796141"/>
              <a:gd name="connsiteX115" fmla="*/ 981457 w 4323144"/>
              <a:gd name="connsiteY115" fmla="*/ 2941105 h 4796141"/>
              <a:gd name="connsiteX116" fmla="*/ 862579 w 4323144"/>
              <a:gd name="connsiteY116" fmla="*/ 3119873 h 4796141"/>
              <a:gd name="connsiteX117" fmla="*/ 921542 w 4323144"/>
              <a:gd name="connsiteY117" fmla="*/ 3001011 h 4796141"/>
              <a:gd name="connsiteX118" fmla="*/ 416548 w 4323144"/>
              <a:gd name="connsiteY118" fmla="*/ 3297689 h 4796141"/>
              <a:gd name="connsiteX119" fmla="*/ 535427 w 4323144"/>
              <a:gd name="connsiteY119" fmla="*/ 3238734 h 4796141"/>
              <a:gd name="connsiteX120" fmla="*/ 118878 w 4323144"/>
              <a:gd name="connsiteY120" fmla="*/ 3268212 h 4796141"/>
              <a:gd name="connsiteX121" fmla="*/ 237756 w 4323144"/>
              <a:gd name="connsiteY121" fmla="*/ 3178828 h 4796141"/>
              <a:gd name="connsiteX122" fmla="*/ 59914 w 4323144"/>
              <a:gd name="connsiteY122" fmla="*/ 3238734 h 4796141"/>
              <a:gd name="connsiteX123" fmla="*/ 178793 w 4323144"/>
              <a:gd name="connsiteY123" fmla="*/ 3090395 h 4796141"/>
              <a:gd name="connsiteX124" fmla="*/ 0 w 4323144"/>
              <a:gd name="connsiteY124" fmla="*/ 3059967 h 4796141"/>
              <a:gd name="connsiteX125" fmla="*/ 327152 w 4323144"/>
              <a:gd name="connsiteY125" fmla="*/ 3059967 h 4796141"/>
              <a:gd name="connsiteX126" fmla="*/ 0 w 4323144"/>
              <a:gd name="connsiteY126" fmla="*/ 2911628 h 4796141"/>
              <a:gd name="connsiteX127" fmla="*/ 446030 w 4323144"/>
              <a:gd name="connsiteY127" fmla="*/ 2971534 h 4796141"/>
              <a:gd name="connsiteX128" fmla="*/ 594390 w 4323144"/>
              <a:gd name="connsiteY128" fmla="*/ 2673905 h 4796141"/>
              <a:gd name="connsiteX129" fmla="*/ 683786 w 4323144"/>
              <a:gd name="connsiteY129" fmla="*/ 2436182 h 4796141"/>
              <a:gd name="connsiteX130" fmla="*/ 608358 w 4323144"/>
              <a:gd name="connsiteY130" fmla="*/ 2574180 h 4796141"/>
              <a:gd name="connsiteX131" fmla="*/ 604330 w 4323144"/>
              <a:gd name="connsiteY131" fmla="*/ 2588357 h 4796141"/>
              <a:gd name="connsiteX132" fmla="*/ 607129 w 4323144"/>
              <a:gd name="connsiteY132" fmla="*/ 2573824 h 4796141"/>
              <a:gd name="connsiteX133" fmla="*/ 683786 w 4323144"/>
              <a:gd name="connsiteY133" fmla="*/ 2346799 h 4796141"/>
              <a:gd name="connsiteX134" fmla="*/ 773183 w 4323144"/>
              <a:gd name="connsiteY134" fmla="*/ 2020643 h 4796141"/>
              <a:gd name="connsiteX135" fmla="*/ 1010939 w 4323144"/>
              <a:gd name="connsiteY135" fmla="*/ 1633630 h 4796141"/>
              <a:gd name="connsiteX136" fmla="*/ 1397054 w 4323144"/>
              <a:gd name="connsiteY136" fmla="*/ 1395907 h 4796141"/>
              <a:gd name="connsiteX137" fmla="*/ 1813603 w 4323144"/>
              <a:gd name="connsiteY137" fmla="*/ 1426336 h 4796141"/>
              <a:gd name="connsiteX138" fmla="*/ 2110323 w 4323144"/>
              <a:gd name="connsiteY138" fmla="*/ 1455814 h 4796141"/>
              <a:gd name="connsiteX139" fmla="*/ 2258682 w 4323144"/>
              <a:gd name="connsiteY139" fmla="*/ 1307475 h 4796141"/>
              <a:gd name="connsiteX140" fmla="*/ 2139804 w 4323144"/>
              <a:gd name="connsiteY140" fmla="*/ 1395907 h 4796141"/>
              <a:gd name="connsiteX141" fmla="*/ 2199719 w 4323144"/>
              <a:gd name="connsiteY141" fmla="*/ 1277046 h 4796141"/>
              <a:gd name="connsiteX142" fmla="*/ 2080841 w 4323144"/>
              <a:gd name="connsiteY142" fmla="*/ 1426336 h 4796141"/>
              <a:gd name="connsiteX143" fmla="*/ 2199719 w 4323144"/>
              <a:gd name="connsiteY143" fmla="*/ 1218091 h 4796141"/>
              <a:gd name="connsiteX144" fmla="*/ 2407993 w 4323144"/>
              <a:gd name="connsiteY144" fmla="*/ 1099230 h 4796141"/>
              <a:gd name="connsiteX145" fmla="*/ 2556353 w 4323144"/>
              <a:gd name="connsiteY145" fmla="*/ 831079 h 4796141"/>
              <a:gd name="connsiteX146" fmla="*/ 2675231 w 4323144"/>
              <a:gd name="connsiteY146" fmla="*/ 742646 h 4796141"/>
              <a:gd name="connsiteX147" fmla="*/ 2466957 w 4323144"/>
              <a:gd name="connsiteY147" fmla="*/ 890985 h 4796141"/>
              <a:gd name="connsiteX148" fmla="*/ 2615316 w 4323144"/>
              <a:gd name="connsiteY148" fmla="*/ 713168 h 4796141"/>
              <a:gd name="connsiteX149" fmla="*/ 2377560 w 4323144"/>
              <a:gd name="connsiteY149" fmla="*/ 1009846 h 4796141"/>
              <a:gd name="connsiteX150" fmla="*/ 2556353 w 4323144"/>
              <a:gd name="connsiteY150" fmla="*/ 682740 h 4796141"/>
              <a:gd name="connsiteX151" fmla="*/ 2437475 w 4323144"/>
              <a:gd name="connsiteY151" fmla="*/ 653262 h 4796141"/>
              <a:gd name="connsiteX152" fmla="*/ 2585835 w 4323144"/>
              <a:gd name="connsiteY152" fmla="*/ 563878 h 4796141"/>
              <a:gd name="connsiteX153" fmla="*/ 2675231 w 4323144"/>
              <a:gd name="connsiteY153" fmla="*/ 475445 h 4796141"/>
              <a:gd name="connsiteX154" fmla="*/ 2764627 w 4323144"/>
              <a:gd name="connsiteY154" fmla="*/ 415539 h 4796141"/>
              <a:gd name="connsiteX155" fmla="*/ 2971950 w 4323144"/>
              <a:gd name="connsiteY155" fmla="*/ 326155 h 4796141"/>
              <a:gd name="connsiteX156" fmla="*/ 3121261 w 4323144"/>
              <a:gd name="connsiteY156" fmla="*/ 296678 h 4796141"/>
              <a:gd name="connsiteX157" fmla="*/ 3269621 w 4323144"/>
              <a:gd name="connsiteY157" fmla="*/ 326155 h 4796141"/>
              <a:gd name="connsiteX158" fmla="*/ 3240139 w 4323144"/>
              <a:gd name="connsiteY158" fmla="*/ 267200 h 4796141"/>
              <a:gd name="connsiteX159" fmla="*/ 3299103 w 4323144"/>
              <a:gd name="connsiteY159" fmla="*/ 326155 h 4796141"/>
              <a:gd name="connsiteX160" fmla="*/ 3328584 w 4323144"/>
              <a:gd name="connsiteY160" fmla="*/ 267200 h 4796141"/>
              <a:gd name="connsiteX161" fmla="*/ 3359017 w 4323144"/>
              <a:gd name="connsiteY161" fmla="*/ 326155 h 4796141"/>
              <a:gd name="connsiteX162" fmla="*/ 3417981 w 4323144"/>
              <a:gd name="connsiteY162" fmla="*/ 267200 h 4796141"/>
              <a:gd name="connsiteX163" fmla="*/ 3417981 w 4323144"/>
              <a:gd name="connsiteY163" fmla="*/ 296678 h 4796141"/>
              <a:gd name="connsiteX164" fmla="*/ 3476944 w 4323144"/>
              <a:gd name="connsiteY164" fmla="*/ 148339 h 4796141"/>
              <a:gd name="connsiteX165" fmla="*/ 3596773 w 4323144"/>
              <a:gd name="connsiteY165" fmla="*/ 0 h 479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323144" h="4796141">
                <a:moveTo>
                  <a:pt x="2764627" y="3030489"/>
                </a:moveTo>
                <a:cubicBezTo>
                  <a:pt x="2764627" y="3030489"/>
                  <a:pt x="2942469" y="3328118"/>
                  <a:pt x="3002383" y="3387073"/>
                </a:cubicBezTo>
                <a:cubicBezTo>
                  <a:pt x="3002383" y="3387073"/>
                  <a:pt x="2942469" y="3238734"/>
                  <a:pt x="2971950" y="3209256"/>
                </a:cubicBezTo>
                <a:cubicBezTo>
                  <a:pt x="2971950" y="3178828"/>
                  <a:pt x="2912987" y="3178828"/>
                  <a:pt x="2912987" y="3178828"/>
                </a:cubicBezTo>
                <a:cubicBezTo>
                  <a:pt x="2912987" y="3178828"/>
                  <a:pt x="2882554" y="3090395"/>
                  <a:pt x="2853072" y="3059967"/>
                </a:cubicBezTo>
                <a:lnTo>
                  <a:pt x="2823591" y="3030489"/>
                </a:lnTo>
                <a:cubicBezTo>
                  <a:pt x="2823591" y="3030489"/>
                  <a:pt x="2823591" y="3030489"/>
                  <a:pt x="2764627" y="3030489"/>
                </a:cubicBezTo>
                <a:close/>
                <a:moveTo>
                  <a:pt x="604330" y="2588357"/>
                </a:moveTo>
                <a:lnTo>
                  <a:pt x="600066" y="2610492"/>
                </a:lnTo>
                <a:cubicBezTo>
                  <a:pt x="596292" y="2631412"/>
                  <a:pt x="594390" y="2644427"/>
                  <a:pt x="594390" y="2644427"/>
                </a:cubicBezTo>
                <a:cubicBezTo>
                  <a:pt x="594390" y="2633254"/>
                  <a:pt x="595787" y="2621621"/>
                  <a:pt x="598231" y="2609816"/>
                </a:cubicBezTo>
                <a:close/>
                <a:moveTo>
                  <a:pt x="3596773" y="0"/>
                </a:moveTo>
                <a:cubicBezTo>
                  <a:pt x="3596773" y="0"/>
                  <a:pt x="3596773" y="58955"/>
                  <a:pt x="3596773" y="88433"/>
                </a:cubicBezTo>
                <a:cubicBezTo>
                  <a:pt x="3626255" y="148339"/>
                  <a:pt x="3626255" y="207294"/>
                  <a:pt x="3626255" y="207294"/>
                </a:cubicBezTo>
                <a:cubicBezTo>
                  <a:pt x="3626255" y="207294"/>
                  <a:pt x="3626255" y="267200"/>
                  <a:pt x="3655737" y="296678"/>
                </a:cubicBezTo>
                <a:cubicBezTo>
                  <a:pt x="3685219" y="296678"/>
                  <a:pt x="3715651" y="326155"/>
                  <a:pt x="3745133" y="296678"/>
                </a:cubicBezTo>
                <a:cubicBezTo>
                  <a:pt x="3774615" y="267200"/>
                  <a:pt x="3864011" y="207294"/>
                  <a:pt x="3864011" y="177817"/>
                </a:cubicBezTo>
                <a:cubicBezTo>
                  <a:pt x="3893493" y="148339"/>
                  <a:pt x="3953407" y="118861"/>
                  <a:pt x="3953407" y="88433"/>
                </a:cubicBezTo>
                <a:cubicBezTo>
                  <a:pt x="3953407" y="58955"/>
                  <a:pt x="3982889" y="29478"/>
                  <a:pt x="3982889" y="29478"/>
                </a:cubicBezTo>
                <a:cubicBezTo>
                  <a:pt x="3982889" y="29478"/>
                  <a:pt x="3982889" y="29478"/>
                  <a:pt x="4012371" y="118861"/>
                </a:cubicBezTo>
                <a:cubicBezTo>
                  <a:pt x="4012371" y="118861"/>
                  <a:pt x="3982889" y="267200"/>
                  <a:pt x="3953407" y="296678"/>
                </a:cubicBezTo>
                <a:cubicBezTo>
                  <a:pt x="3953407" y="326155"/>
                  <a:pt x="3953407" y="356584"/>
                  <a:pt x="3922975" y="386062"/>
                </a:cubicBezTo>
                <a:cubicBezTo>
                  <a:pt x="3893493" y="386062"/>
                  <a:pt x="3893493" y="386062"/>
                  <a:pt x="3893493" y="386062"/>
                </a:cubicBezTo>
                <a:cubicBezTo>
                  <a:pt x="3893493" y="415539"/>
                  <a:pt x="3953407" y="504923"/>
                  <a:pt x="3953407" y="534401"/>
                </a:cubicBezTo>
                <a:cubicBezTo>
                  <a:pt x="3982889" y="563878"/>
                  <a:pt x="4072285" y="623784"/>
                  <a:pt x="4101767" y="653262"/>
                </a:cubicBezTo>
                <a:cubicBezTo>
                  <a:pt x="4101767" y="713168"/>
                  <a:pt x="4072285" y="831079"/>
                  <a:pt x="4072285" y="890985"/>
                </a:cubicBezTo>
                <a:cubicBezTo>
                  <a:pt x="4072285" y="950891"/>
                  <a:pt x="4131249" y="1039324"/>
                  <a:pt x="4160731" y="1099230"/>
                </a:cubicBezTo>
                <a:cubicBezTo>
                  <a:pt x="4191163" y="1158185"/>
                  <a:pt x="4220645" y="1218091"/>
                  <a:pt x="4220645" y="1218091"/>
                </a:cubicBezTo>
                <a:lnTo>
                  <a:pt x="4310041" y="1307475"/>
                </a:lnTo>
                <a:cubicBezTo>
                  <a:pt x="4310041" y="1307475"/>
                  <a:pt x="4310041" y="1307475"/>
                  <a:pt x="4310041" y="1366430"/>
                </a:cubicBezTo>
                <a:cubicBezTo>
                  <a:pt x="4310041" y="1366430"/>
                  <a:pt x="4339523" y="1455814"/>
                  <a:pt x="4310041" y="1485291"/>
                </a:cubicBezTo>
                <a:cubicBezTo>
                  <a:pt x="4279609" y="1545197"/>
                  <a:pt x="4279609" y="1574675"/>
                  <a:pt x="4279609" y="1604153"/>
                </a:cubicBezTo>
                <a:cubicBezTo>
                  <a:pt x="4250127" y="1633630"/>
                  <a:pt x="4191163" y="1664059"/>
                  <a:pt x="4160731" y="1693536"/>
                </a:cubicBezTo>
                <a:cubicBezTo>
                  <a:pt x="4101767" y="1693536"/>
                  <a:pt x="4012371" y="1693536"/>
                  <a:pt x="3982889" y="1633630"/>
                </a:cubicBezTo>
                <a:cubicBezTo>
                  <a:pt x="3982889" y="1604153"/>
                  <a:pt x="3922975" y="1545197"/>
                  <a:pt x="3922975" y="1545197"/>
                </a:cubicBezTo>
                <a:cubicBezTo>
                  <a:pt x="3922975" y="1545197"/>
                  <a:pt x="3715651" y="1395907"/>
                  <a:pt x="3685219" y="1395907"/>
                </a:cubicBezTo>
                <a:cubicBezTo>
                  <a:pt x="3655737" y="1366430"/>
                  <a:pt x="3596773" y="1336952"/>
                  <a:pt x="3596773" y="1336952"/>
                </a:cubicBezTo>
                <a:cubicBezTo>
                  <a:pt x="3596773" y="1336952"/>
                  <a:pt x="3507377" y="1336952"/>
                  <a:pt x="3476944" y="1277046"/>
                </a:cubicBezTo>
                <a:cubicBezTo>
                  <a:pt x="3417981" y="1247569"/>
                  <a:pt x="3417981" y="1277046"/>
                  <a:pt x="3417981" y="1277046"/>
                </a:cubicBezTo>
                <a:cubicBezTo>
                  <a:pt x="3417981" y="1277046"/>
                  <a:pt x="3417981" y="1277046"/>
                  <a:pt x="3299103" y="1604153"/>
                </a:cubicBezTo>
                <a:cubicBezTo>
                  <a:pt x="3299103" y="1604153"/>
                  <a:pt x="3240139" y="1841875"/>
                  <a:pt x="3269621" y="1901781"/>
                </a:cubicBezTo>
                <a:cubicBezTo>
                  <a:pt x="3269621" y="1990214"/>
                  <a:pt x="3328584" y="2139504"/>
                  <a:pt x="3359017" y="2258366"/>
                </a:cubicBezTo>
                <a:cubicBezTo>
                  <a:pt x="3388499" y="2346799"/>
                  <a:pt x="3417981" y="2465660"/>
                  <a:pt x="3388499" y="2525566"/>
                </a:cubicBezTo>
                <a:cubicBezTo>
                  <a:pt x="3359017" y="2614950"/>
                  <a:pt x="3299103" y="2822244"/>
                  <a:pt x="3299103" y="2822244"/>
                </a:cubicBezTo>
                <a:cubicBezTo>
                  <a:pt x="3299103" y="2822244"/>
                  <a:pt x="3299103" y="3059967"/>
                  <a:pt x="3269621" y="3209256"/>
                </a:cubicBezTo>
                <a:cubicBezTo>
                  <a:pt x="3240139" y="3328118"/>
                  <a:pt x="3269621" y="3476457"/>
                  <a:pt x="3269621" y="3565841"/>
                </a:cubicBezTo>
                <a:cubicBezTo>
                  <a:pt x="3269621" y="3654273"/>
                  <a:pt x="3359017" y="3654273"/>
                  <a:pt x="3328584" y="3773135"/>
                </a:cubicBezTo>
                <a:cubicBezTo>
                  <a:pt x="3299103" y="3862518"/>
                  <a:pt x="3240139" y="3981380"/>
                  <a:pt x="3240139" y="3981380"/>
                </a:cubicBezTo>
                <a:cubicBezTo>
                  <a:pt x="3240139" y="3981380"/>
                  <a:pt x="3240139" y="3981380"/>
                  <a:pt x="3121261" y="4100241"/>
                </a:cubicBezTo>
                <a:cubicBezTo>
                  <a:pt x="3121261" y="4100241"/>
                  <a:pt x="3121261" y="4100241"/>
                  <a:pt x="3150743" y="4248580"/>
                </a:cubicBezTo>
                <a:cubicBezTo>
                  <a:pt x="3150743" y="4248580"/>
                  <a:pt x="3150743" y="4337964"/>
                  <a:pt x="3180225" y="4397870"/>
                </a:cubicBezTo>
                <a:cubicBezTo>
                  <a:pt x="3180225" y="4456825"/>
                  <a:pt x="3209706" y="4486303"/>
                  <a:pt x="3209706" y="4486303"/>
                </a:cubicBezTo>
                <a:cubicBezTo>
                  <a:pt x="3209706" y="4486303"/>
                  <a:pt x="3209706" y="4486303"/>
                  <a:pt x="3240139" y="4635593"/>
                </a:cubicBezTo>
                <a:cubicBezTo>
                  <a:pt x="3240139" y="4635593"/>
                  <a:pt x="3269621" y="4694548"/>
                  <a:pt x="3240139" y="4754454"/>
                </a:cubicBezTo>
                <a:cubicBezTo>
                  <a:pt x="3209706" y="4783932"/>
                  <a:pt x="3180225" y="4813409"/>
                  <a:pt x="3121261" y="4783932"/>
                </a:cubicBezTo>
                <a:cubicBezTo>
                  <a:pt x="3061347" y="4754454"/>
                  <a:pt x="2942469" y="4665070"/>
                  <a:pt x="2942469" y="4665070"/>
                </a:cubicBezTo>
                <a:cubicBezTo>
                  <a:pt x="2942469" y="4665070"/>
                  <a:pt x="2942469" y="4665070"/>
                  <a:pt x="2942469" y="4546209"/>
                </a:cubicBezTo>
                <a:cubicBezTo>
                  <a:pt x="2942469" y="4546209"/>
                  <a:pt x="2942469" y="4546209"/>
                  <a:pt x="2942469" y="4456825"/>
                </a:cubicBezTo>
                <a:cubicBezTo>
                  <a:pt x="2942469" y="4456825"/>
                  <a:pt x="3002383" y="4427348"/>
                  <a:pt x="3002383" y="4397870"/>
                </a:cubicBezTo>
                <a:cubicBezTo>
                  <a:pt x="3002383" y="4337964"/>
                  <a:pt x="3031865" y="4337964"/>
                  <a:pt x="3002383" y="4308486"/>
                </a:cubicBezTo>
                <a:cubicBezTo>
                  <a:pt x="2942469" y="4279009"/>
                  <a:pt x="2853072" y="4308486"/>
                  <a:pt x="2853072" y="4308486"/>
                </a:cubicBezTo>
                <a:cubicBezTo>
                  <a:pt x="2853072" y="4308486"/>
                  <a:pt x="2853072" y="4308486"/>
                  <a:pt x="2823591" y="4308486"/>
                </a:cubicBezTo>
                <a:cubicBezTo>
                  <a:pt x="2823591" y="4308486"/>
                  <a:pt x="2794109" y="4337964"/>
                  <a:pt x="2734194" y="4337964"/>
                </a:cubicBezTo>
                <a:cubicBezTo>
                  <a:pt x="2704713" y="4337964"/>
                  <a:pt x="2585835" y="4337964"/>
                  <a:pt x="2615316" y="4219103"/>
                </a:cubicBezTo>
                <a:cubicBezTo>
                  <a:pt x="2645749" y="4129719"/>
                  <a:pt x="2645749" y="4070764"/>
                  <a:pt x="2734194" y="4070764"/>
                </a:cubicBezTo>
                <a:cubicBezTo>
                  <a:pt x="2823591" y="4041286"/>
                  <a:pt x="2794109" y="4041286"/>
                  <a:pt x="2853072" y="4041286"/>
                </a:cubicBezTo>
                <a:cubicBezTo>
                  <a:pt x="2912987" y="4041286"/>
                  <a:pt x="2971950" y="4041286"/>
                  <a:pt x="2971950" y="4041286"/>
                </a:cubicBezTo>
                <a:cubicBezTo>
                  <a:pt x="2971950" y="4041286"/>
                  <a:pt x="2942469" y="3862518"/>
                  <a:pt x="2942469" y="3803563"/>
                </a:cubicBezTo>
                <a:cubicBezTo>
                  <a:pt x="2912987" y="3743657"/>
                  <a:pt x="2853072" y="3684702"/>
                  <a:pt x="2823591" y="3624796"/>
                </a:cubicBezTo>
                <a:cubicBezTo>
                  <a:pt x="2794109" y="3535412"/>
                  <a:pt x="2794109" y="3535412"/>
                  <a:pt x="2764627" y="3476457"/>
                </a:cubicBezTo>
                <a:cubicBezTo>
                  <a:pt x="2704713" y="3416551"/>
                  <a:pt x="2556353" y="3268212"/>
                  <a:pt x="2496438" y="3238734"/>
                </a:cubicBezTo>
                <a:cubicBezTo>
                  <a:pt x="2466957" y="3209256"/>
                  <a:pt x="2377560" y="3059967"/>
                  <a:pt x="2377560" y="3059967"/>
                </a:cubicBezTo>
                <a:cubicBezTo>
                  <a:pt x="2377560" y="3059967"/>
                  <a:pt x="2377560" y="3059967"/>
                  <a:pt x="2229201" y="3059967"/>
                </a:cubicBezTo>
                <a:cubicBezTo>
                  <a:pt x="2229201" y="3059967"/>
                  <a:pt x="2170237" y="3178828"/>
                  <a:pt x="2110323" y="3238734"/>
                </a:cubicBezTo>
                <a:cubicBezTo>
                  <a:pt x="2051359" y="3328118"/>
                  <a:pt x="1991445" y="3387073"/>
                  <a:pt x="1961963" y="3446028"/>
                </a:cubicBezTo>
                <a:cubicBezTo>
                  <a:pt x="1932481" y="3505934"/>
                  <a:pt x="1902048" y="3595318"/>
                  <a:pt x="1932481" y="3624796"/>
                </a:cubicBezTo>
                <a:cubicBezTo>
                  <a:pt x="1961963" y="3684702"/>
                  <a:pt x="2080841" y="3803563"/>
                  <a:pt x="2110323" y="3862518"/>
                </a:cubicBezTo>
                <a:cubicBezTo>
                  <a:pt x="2170237" y="3922425"/>
                  <a:pt x="2199719" y="3951902"/>
                  <a:pt x="2199719" y="4010857"/>
                </a:cubicBezTo>
                <a:cubicBezTo>
                  <a:pt x="2199719" y="4070764"/>
                  <a:pt x="2229201" y="4100241"/>
                  <a:pt x="2229201" y="4129719"/>
                </a:cubicBezTo>
                <a:cubicBezTo>
                  <a:pt x="2229201" y="4189625"/>
                  <a:pt x="2258682" y="4219103"/>
                  <a:pt x="2258682" y="4248580"/>
                </a:cubicBezTo>
                <a:cubicBezTo>
                  <a:pt x="2258682" y="4308486"/>
                  <a:pt x="2229201" y="4308486"/>
                  <a:pt x="2258682" y="4367442"/>
                </a:cubicBezTo>
                <a:cubicBezTo>
                  <a:pt x="2258682" y="4397870"/>
                  <a:pt x="2289115" y="4427348"/>
                  <a:pt x="2258682" y="4456825"/>
                </a:cubicBezTo>
                <a:cubicBezTo>
                  <a:pt x="2258682" y="4486303"/>
                  <a:pt x="2170237" y="4486303"/>
                  <a:pt x="2170237" y="4486303"/>
                </a:cubicBezTo>
                <a:cubicBezTo>
                  <a:pt x="2170237" y="4486303"/>
                  <a:pt x="2051359" y="4427348"/>
                  <a:pt x="2020926" y="4367442"/>
                </a:cubicBezTo>
                <a:cubicBezTo>
                  <a:pt x="1991445" y="4337964"/>
                  <a:pt x="1991445" y="4279009"/>
                  <a:pt x="1991445" y="4279009"/>
                </a:cubicBezTo>
                <a:cubicBezTo>
                  <a:pt x="1991445" y="4279009"/>
                  <a:pt x="2020926" y="4219103"/>
                  <a:pt x="2020926" y="4189625"/>
                </a:cubicBezTo>
                <a:cubicBezTo>
                  <a:pt x="2051359" y="4129719"/>
                  <a:pt x="1991445" y="4041286"/>
                  <a:pt x="1991445" y="4041286"/>
                </a:cubicBezTo>
                <a:cubicBezTo>
                  <a:pt x="1991445" y="4041286"/>
                  <a:pt x="1932481" y="3922425"/>
                  <a:pt x="1872567" y="3862518"/>
                </a:cubicBezTo>
                <a:cubicBezTo>
                  <a:pt x="1843085" y="3833041"/>
                  <a:pt x="1694725" y="3654273"/>
                  <a:pt x="1664292" y="3624796"/>
                </a:cubicBezTo>
                <a:cubicBezTo>
                  <a:pt x="1605328" y="3595318"/>
                  <a:pt x="1605328" y="3535412"/>
                  <a:pt x="1634811" y="3476457"/>
                </a:cubicBezTo>
                <a:cubicBezTo>
                  <a:pt x="1664292" y="3416551"/>
                  <a:pt x="1724207" y="3357595"/>
                  <a:pt x="1724207" y="3357595"/>
                </a:cubicBezTo>
                <a:cubicBezTo>
                  <a:pt x="1724207" y="3357595"/>
                  <a:pt x="1813603" y="3209256"/>
                  <a:pt x="1813603" y="3149350"/>
                </a:cubicBezTo>
                <a:cubicBezTo>
                  <a:pt x="1813603" y="3090395"/>
                  <a:pt x="1813603" y="3001011"/>
                  <a:pt x="1813603" y="3001011"/>
                </a:cubicBezTo>
                <a:cubicBezTo>
                  <a:pt x="1813603" y="3001011"/>
                  <a:pt x="1664292" y="2971534"/>
                  <a:pt x="1575847" y="2911628"/>
                </a:cubicBezTo>
                <a:cubicBezTo>
                  <a:pt x="1515932" y="2882150"/>
                  <a:pt x="1456969" y="2852672"/>
                  <a:pt x="1456969" y="2852672"/>
                </a:cubicBezTo>
                <a:cubicBezTo>
                  <a:pt x="1456969" y="2852672"/>
                  <a:pt x="1456969" y="2852672"/>
                  <a:pt x="1338091" y="2941105"/>
                </a:cubicBezTo>
                <a:cubicBezTo>
                  <a:pt x="1338091" y="2941105"/>
                  <a:pt x="1278176" y="3059967"/>
                  <a:pt x="1307658" y="3178828"/>
                </a:cubicBezTo>
                <a:cubicBezTo>
                  <a:pt x="1307658" y="3268212"/>
                  <a:pt x="1278176" y="3387073"/>
                  <a:pt x="1307658" y="3446028"/>
                </a:cubicBezTo>
                <a:cubicBezTo>
                  <a:pt x="1338091" y="3535412"/>
                  <a:pt x="1338091" y="3535412"/>
                  <a:pt x="1367572" y="3595318"/>
                </a:cubicBezTo>
                <a:cubicBezTo>
                  <a:pt x="1367572" y="3654273"/>
                  <a:pt x="1397054" y="3743657"/>
                  <a:pt x="1397054" y="3803563"/>
                </a:cubicBezTo>
                <a:cubicBezTo>
                  <a:pt x="1397054" y="3862518"/>
                  <a:pt x="1397054" y="3891996"/>
                  <a:pt x="1426536" y="3981380"/>
                </a:cubicBezTo>
                <a:cubicBezTo>
                  <a:pt x="1456969" y="4070764"/>
                  <a:pt x="1515932" y="4160147"/>
                  <a:pt x="1545414" y="4189625"/>
                </a:cubicBezTo>
                <a:cubicBezTo>
                  <a:pt x="1575847" y="4219103"/>
                  <a:pt x="1605328" y="4248580"/>
                  <a:pt x="1605328" y="4308486"/>
                </a:cubicBezTo>
                <a:cubicBezTo>
                  <a:pt x="1605328" y="4367442"/>
                  <a:pt x="1634811" y="4397870"/>
                  <a:pt x="1634811" y="4397870"/>
                </a:cubicBezTo>
                <a:cubicBezTo>
                  <a:pt x="1634811" y="4397870"/>
                  <a:pt x="1664292" y="4516731"/>
                  <a:pt x="1694725" y="4546209"/>
                </a:cubicBezTo>
                <a:cubicBezTo>
                  <a:pt x="1694725" y="4605164"/>
                  <a:pt x="1753689" y="4694548"/>
                  <a:pt x="1753689" y="4754454"/>
                </a:cubicBezTo>
                <a:cubicBezTo>
                  <a:pt x="1724207" y="4783932"/>
                  <a:pt x="1694725" y="4813409"/>
                  <a:pt x="1634811" y="4783932"/>
                </a:cubicBezTo>
                <a:cubicBezTo>
                  <a:pt x="1545414" y="4783932"/>
                  <a:pt x="1515932" y="4754454"/>
                  <a:pt x="1486450" y="4724026"/>
                </a:cubicBezTo>
                <a:cubicBezTo>
                  <a:pt x="1426536" y="4665070"/>
                  <a:pt x="1456969" y="4575687"/>
                  <a:pt x="1456969" y="4516731"/>
                </a:cubicBezTo>
                <a:cubicBezTo>
                  <a:pt x="1456969" y="4456825"/>
                  <a:pt x="1456969" y="4427348"/>
                  <a:pt x="1426536" y="4397870"/>
                </a:cubicBezTo>
                <a:cubicBezTo>
                  <a:pt x="1397054" y="4337964"/>
                  <a:pt x="1397054" y="4248580"/>
                  <a:pt x="1367572" y="4189625"/>
                </a:cubicBezTo>
                <a:cubicBezTo>
                  <a:pt x="1338091" y="4100241"/>
                  <a:pt x="1307658" y="4010857"/>
                  <a:pt x="1278176" y="3951902"/>
                </a:cubicBezTo>
                <a:cubicBezTo>
                  <a:pt x="1219213" y="3891996"/>
                  <a:pt x="1100335" y="3743657"/>
                  <a:pt x="1100335" y="3624796"/>
                </a:cubicBezTo>
                <a:cubicBezTo>
                  <a:pt x="1100335" y="3505934"/>
                  <a:pt x="1100335" y="3446028"/>
                  <a:pt x="1100335" y="3446028"/>
                </a:cubicBezTo>
                <a:cubicBezTo>
                  <a:pt x="1100335" y="3446028"/>
                  <a:pt x="1100335" y="3446028"/>
                  <a:pt x="1010939" y="3209256"/>
                </a:cubicBezTo>
                <a:cubicBezTo>
                  <a:pt x="1010939" y="3209256"/>
                  <a:pt x="1010939" y="3209256"/>
                  <a:pt x="981457" y="2941105"/>
                </a:cubicBezTo>
                <a:cubicBezTo>
                  <a:pt x="981457" y="2941105"/>
                  <a:pt x="951024" y="3059967"/>
                  <a:pt x="862579" y="3119873"/>
                </a:cubicBezTo>
                <a:cubicBezTo>
                  <a:pt x="862579" y="3119873"/>
                  <a:pt x="892061" y="3059967"/>
                  <a:pt x="921542" y="3001011"/>
                </a:cubicBezTo>
                <a:cubicBezTo>
                  <a:pt x="921542" y="3001011"/>
                  <a:pt x="743701" y="3238734"/>
                  <a:pt x="416548" y="3297689"/>
                </a:cubicBezTo>
                <a:cubicBezTo>
                  <a:pt x="416548" y="3297689"/>
                  <a:pt x="505945" y="3268212"/>
                  <a:pt x="535427" y="3238734"/>
                </a:cubicBezTo>
                <a:cubicBezTo>
                  <a:pt x="535427" y="3238734"/>
                  <a:pt x="208274" y="3387073"/>
                  <a:pt x="118878" y="3268212"/>
                </a:cubicBezTo>
                <a:cubicBezTo>
                  <a:pt x="118878" y="3268212"/>
                  <a:pt x="178793" y="3238734"/>
                  <a:pt x="237756" y="3178828"/>
                </a:cubicBezTo>
                <a:cubicBezTo>
                  <a:pt x="237756" y="3178828"/>
                  <a:pt x="118878" y="3209256"/>
                  <a:pt x="59914" y="3238734"/>
                </a:cubicBezTo>
                <a:cubicBezTo>
                  <a:pt x="59914" y="3238734"/>
                  <a:pt x="118878" y="3119873"/>
                  <a:pt x="178793" y="3090395"/>
                </a:cubicBezTo>
                <a:cubicBezTo>
                  <a:pt x="178793" y="3090395"/>
                  <a:pt x="118878" y="3119873"/>
                  <a:pt x="0" y="3059967"/>
                </a:cubicBezTo>
                <a:cubicBezTo>
                  <a:pt x="0" y="3059967"/>
                  <a:pt x="208274" y="3090395"/>
                  <a:pt x="327152" y="3059967"/>
                </a:cubicBezTo>
                <a:cubicBezTo>
                  <a:pt x="327152" y="3059967"/>
                  <a:pt x="89396" y="3001011"/>
                  <a:pt x="0" y="2911628"/>
                </a:cubicBezTo>
                <a:cubicBezTo>
                  <a:pt x="0" y="2911628"/>
                  <a:pt x="297671" y="3030489"/>
                  <a:pt x="446030" y="2971534"/>
                </a:cubicBezTo>
                <a:cubicBezTo>
                  <a:pt x="564908" y="2882150"/>
                  <a:pt x="594390" y="2763289"/>
                  <a:pt x="594390" y="2673905"/>
                </a:cubicBezTo>
                <a:cubicBezTo>
                  <a:pt x="624823" y="2614950"/>
                  <a:pt x="683786" y="2436182"/>
                  <a:pt x="683786" y="2436182"/>
                </a:cubicBezTo>
                <a:cubicBezTo>
                  <a:pt x="683786" y="2436182"/>
                  <a:pt x="633501" y="2503042"/>
                  <a:pt x="608358" y="2574180"/>
                </a:cubicBezTo>
                <a:lnTo>
                  <a:pt x="604330" y="2588357"/>
                </a:lnTo>
                <a:lnTo>
                  <a:pt x="607129" y="2573824"/>
                </a:lnTo>
                <a:cubicBezTo>
                  <a:pt x="621227" y="2504958"/>
                  <a:pt x="646934" y="2402663"/>
                  <a:pt x="683786" y="2346799"/>
                </a:cubicBezTo>
                <a:cubicBezTo>
                  <a:pt x="773183" y="2258366"/>
                  <a:pt x="743701" y="2079598"/>
                  <a:pt x="773183" y="2020643"/>
                </a:cubicBezTo>
                <a:cubicBezTo>
                  <a:pt x="802664" y="1931259"/>
                  <a:pt x="862579" y="1782920"/>
                  <a:pt x="1010939" y="1633630"/>
                </a:cubicBezTo>
                <a:cubicBezTo>
                  <a:pt x="1129817" y="1485291"/>
                  <a:pt x="1248694" y="1395907"/>
                  <a:pt x="1397054" y="1395907"/>
                </a:cubicBezTo>
                <a:cubicBezTo>
                  <a:pt x="1575847" y="1395907"/>
                  <a:pt x="1724207" y="1426336"/>
                  <a:pt x="1813603" y="1426336"/>
                </a:cubicBezTo>
                <a:cubicBezTo>
                  <a:pt x="1872567" y="1455814"/>
                  <a:pt x="2020926" y="1514769"/>
                  <a:pt x="2110323" y="1455814"/>
                </a:cubicBezTo>
                <a:cubicBezTo>
                  <a:pt x="2170237" y="1426336"/>
                  <a:pt x="2258682" y="1307475"/>
                  <a:pt x="2258682" y="1307475"/>
                </a:cubicBezTo>
                <a:cubicBezTo>
                  <a:pt x="2258682" y="1307475"/>
                  <a:pt x="2170237" y="1336952"/>
                  <a:pt x="2139804" y="1395907"/>
                </a:cubicBezTo>
                <a:cubicBezTo>
                  <a:pt x="2139804" y="1395907"/>
                  <a:pt x="2170237" y="1336952"/>
                  <a:pt x="2199719" y="1277046"/>
                </a:cubicBezTo>
                <a:cubicBezTo>
                  <a:pt x="2199719" y="1277046"/>
                  <a:pt x="2110323" y="1366430"/>
                  <a:pt x="2080841" y="1426336"/>
                </a:cubicBezTo>
                <a:cubicBezTo>
                  <a:pt x="2080841" y="1426336"/>
                  <a:pt x="2080841" y="1307475"/>
                  <a:pt x="2199719" y="1218091"/>
                </a:cubicBezTo>
                <a:cubicBezTo>
                  <a:pt x="2318597" y="1158185"/>
                  <a:pt x="2348079" y="1188613"/>
                  <a:pt x="2407993" y="1099230"/>
                </a:cubicBezTo>
                <a:cubicBezTo>
                  <a:pt x="2466957" y="1009846"/>
                  <a:pt x="2496438" y="920462"/>
                  <a:pt x="2556353" y="831079"/>
                </a:cubicBezTo>
                <a:cubicBezTo>
                  <a:pt x="2615316" y="772123"/>
                  <a:pt x="2675231" y="742646"/>
                  <a:pt x="2675231" y="742646"/>
                </a:cubicBezTo>
                <a:cubicBezTo>
                  <a:pt x="2675231" y="742646"/>
                  <a:pt x="2526871" y="801601"/>
                  <a:pt x="2466957" y="890985"/>
                </a:cubicBezTo>
                <a:cubicBezTo>
                  <a:pt x="2466957" y="890985"/>
                  <a:pt x="2556353" y="772123"/>
                  <a:pt x="2615316" y="713168"/>
                </a:cubicBezTo>
                <a:cubicBezTo>
                  <a:pt x="2615316" y="713168"/>
                  <a:pt x="2466957" y="682740"/>
                  <a:pt x="2377560" y="1009846"/>
                </a:cubicBezTo>
                <a:cubicBezTo>
                  <a:pt x="2377560" y="1009846"/>
                  <a:pt x="2407993" y="742646"/>
                  <a:pt x="2556353" y="682740"/>
                </a:cubicBezTo>
                <a:cubicBezTo>
                  <a:pt x="2556353" y="682740"/>
                  <a:pt x="2526871" y="623784"/>
                  <a:pt x="2437475" y="653262"/>
                </a:cubicBezTo>
                <a:cubicBezTo>
                  <a:pt x="2437475" y="653262"/>
                  <a:pt x="2496438" y="594307"/>
                  <a:pt x="2585835" y="563878"/>
                </a:cubicBezTo>
                <a:cubicBezTo>
                  <a:pt x="2675231" y="563878"/>
                  <a:pt x="2615316" y="504923"/>
                  <a:pt x="2675231" y="475445"/>
                </a:cubicBezTo>
                <a:cubicBezTo>
                  <a:pt x="2734194" y="445017"/>
                  <a:pt x="2734194" y="445017"/>
                  <a:pt x="2764627" y="415539"/>
                </a:cubicBezTo>
                <a:cubicBezTo>
                  <a:pt x="2823591" y="386062"/>
                  <a:pt x="2882554" y="356584"/>
                  <a:pt x="2971950" y="326155"/>
                </a:cubicBezTo>
                <a:cubicBezTo>
                  <a:pt x="3031865" y="296678"/>
                  <a:pt x="3061347" y="296678"/>
                  <a:pt x="3121261" y="296678"/>
                </a:cubicBezTo>
                <a:cubicBezTo>
                  <a:pt x="3180225" y="296678"/>
                  <a:pt x="3269621" y="326155"/>
                  <a:pt x="3269621" y="326155"/>
                </a:cubicBezTo>
                <a:cubicBezTo>
                  <a:pt x="3269621" y="326155"/>
                  <a:pt x="3269621" y="326155"/>
                  <a:pt x="3240139" y="267200"/>
                </a:cubicBezTo>
                <a:cubicBezTo>
                  <a:pt x="3240139" y="267200"/>
                  <a:pt x="3240139" y="267200"/>
                  <a:pt x="3299103" y="326155"/>
                </a:cubicBezTo>
                <a:cubicBezTo>
                  <a:pt x="3299103" y="326155"/>
                  <a:pt x="3299103" y="326155"/>
                  <a:pt x="3328584" y="267200"/>
                </a:cubicBezTo>
                <a:cubicBezTo>
                  <a:pt x="3328584" y="267200"/>
                  <a:pt x="3328584" y="267200"/>
                  <a:pt x="3359017" y="326155"/>
                </a:cubicBezTo>
                <a:cubicBezTo>
                  <a:pt x="3359017" y="326155"/>
                  <a:pt x="3359017" y="326155"/>
                  <a:pt x="3417981" y="267200"/>
                </a:cubicBezTo>
                <a:cubicBezTo>
                  <a:pt x="3417981" y="267200"/>
                  <a:pt x="3417981" y="267200"/>
                  <a:pt x="3417981" y="296678"/>
                </a:cubicBezTo>
                <a:cubicBezTo>
                  <a:pt x="3417981" y="296678"/>
                  <a:pt x="3447462" y="207294"/>
                  <a:pt x="3476944" y="148339"/>
                </a:cubicBezTo>
                <a:cubicBezTo>
                  <a:pt x="3476944" y="88433"/>
                  <a:pt x="3507377" y="29478"/>
                  <a:pt x="3596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3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357460" y="506691"/>
            <a:ext cx="4738537" cy="5844618"/>
          </a:xfrm>
          <a:custGeom>
            <a:avLst/>
            <a:gdLst>
              <a:gd name="connsiteX0" fmla="*/ 0 w 4738537"/>
              <a:gd name="connsiteY0" fmla="*/ 0 h 5844618"/>
              <a:gd name="connsiteX1" fmla="*/ 4738537 w 4738537"/>
              <a:gd name="connsiteY1" fmla="*/ 0 h 5844618"/>
              <a:gd name="connsiteX2" fmla="*/ 4738537 w 4738537"/>
              <a:gd name="connsiteY2" fmla="*/ 5844618 h 5844618"/>
              <a:gd name="connsiteX3" fmla="*/ 0 w 4738537"/>
              <a:gd name="connsiteY3" fmla="*/ 5844618 h 584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537" h="5844618">
                <a:moveTo>
                  <a:pt x="0" y="0"/>
                </a:moveTo>
                <a:lnTo>
                  <a:pt x="4738537" y="0"/>
                </a:lnTo>
                <a:lnTo>
                  <a:pt x="4738537" y="5844618"/>
                </a:lnTo>
                <a:lnTo>
                  <a:pt x="0" y="58446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096003" y="506691"/>
            <a:ext cx="4738537" cy="5844618"/>
          </a:xfrm>
          <a:custGeom>
            <a:avLst/>
            <a:gdLst>
              <a:gd name="connsiteX0" fmla="*/ 0 w 4738537"/>
              <a:gd name="connsiteY0" fmla="*/ 0 h 5844618"/>
              <a:gd name="connsiteX1" fmla="*/ 4738537 w 4738537"/>
              <a:gd name="connsiteY1" fmla="*/ 0 h 5844618"/>
              <a:gd name="connsiteX2" fmla="*/ 4738537 w 4738537"/>
              <a:gd name="connsiteY2" fmla="*/ 5844618 h 5844618"/>
              <a:gd name="connsiteX3" fmla="*/ 0 w 4738537"/>
              <a:gd name="connsiteY3" fmla="*/ 5844618 h 584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537" h="5844618">
                <a:moveTo>
                  <a:pt x="0" y="0"/>
                </a:moveTo>
                <a:lnTo>
                  <a:pt x="4738537" y="0"/>
                </a:lnTo>
                <a:lnTo>
                  <a:pt x="4738537" y="5844618"/>
                </a:lnTo>
                <a:lnTo>
                  <a:pt x="0" y="58446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6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1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fld id="{913E94DB-97DC-E443-998E-7409F90071F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fld id="{F0388505-4ED6-8D46-82FE-98539EDA2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4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9" r:id="rId3"/>
    <p:sldLayoutId id="2147483680" r:id="rId4"/>
    <p:sldLayoutId id="2147483657" r:id="rId5"/>
    <p:sldLayoutId id="2147483651" r:id="rId6"/>
    <p:sldLayoutId id="2147483653" r:id="rId7"/>
    <p:sldLayoutId id="2147483649" r:id="rId8"/>
    <p:sldLayoutId id="2147483654" r:id="rId9"/>
    <p:sldLayoutId id="2147483656" r:id="rId10"/>
    <p:sldLayoutId id="2147483655" r:id="rId11"/>
    <p:sldLayoutId id="2147483671" r:id="rId12"/>
    <p:sldLayoutId id="2147483661" r:id="rId13"/>
    <p:sldLayoutId id="2147483673" r:id="rId14"/>
    <p:sldLayoutId id="2147483652" r:id="rId15"/>
    <p:sldLayoutId id="2147483679" r:id="rId16"/>
    <p:sldLayoutId id="2147483660" r:id="rId17"/>
    <p:sldLayoutId id="2147483677" r:id="rId18"/>
    <p:sldLayoutId id="2147483674" r:id="rId19"/>
    <p:sldLayoutId id="2147483676" r:id="rId20"/>
    <p:sldLayoutId id="2147483678" r:id="rId21"/>
    <p:sldLayoutId id="2147483668" r:id="rId22"/>
    <p:sldLayoutId id="2147483662" r:id="rId23"/>
    <p:sldLayoutId id="2147483672" r:id="rId24"/>
    <p:sldLayoutId id="2147483681" r:id="rId25"/>
    <p:sldLayoutId id="2147483682" r:id="rId26"/>
    <p:sldLayoutId id="2147483683" r:id="rId27"/>
    <p:sldLayoutId id="2147483684" r:id="rId28"/>
    <p:sldLayoutId id="2147483664" r:id="rId29"/>
    <p:sldLayoutId id="2147483669" r:id="rId30"/>
    <p:sldLayoutId id="2147483665" r:id="rId31"/>
    <p:sldLayoutId id="2147483670" r:id="rId32"/>
    <p:sldLayoutId id="2147483666" r:id="rId33"/>
    <p:sldLayoutId id="2147483667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Roboto Thin" charset="0"/>
          <a:ea typeface="Roboto Thin" charset="0"/>
          <a:cs typeface="Roboto Thin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Roboto Thin" charset="0"/>
          <a:ea typeface="Roboto Thin" charset="0"/>
          <a:cs typeface="Roboto Thi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3F4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4052" y="4326213"/>
            <a:ext cx="8663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pc="-150" dirty="0">
                <a:solidFill>
                  <a:schemeClr val="accent1"/>
                </a:solidFill>
                <a:latin typeface="Lulo Clean One" pitchFamily="50" charset="0"/>
                <a:ea typeface="WC Mano Negra Bta" charset="0"/>
                <a:cs typeface="WC Mano Negra Bta" charset="0"/>
              </a:rPr>
              <a:t>Pawling Water Rates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970" y="1396972"/>
            <a:ext cx="6449682" cy="26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141" y="1869141"/>
            <a:ext cx="3119718" cy="3119718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5841" y="2521032"/>
            <a:ext cx="17043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ea typeface="Montserrat Light" charset="0"/>
                <a:cs typeface="Montserrat Light" charset="0"/>
              </a:rPr>
              <a:t>YOUR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Title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Big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idea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EF84E-7DB3-091D-C0D1-913DE4CED946}"/>
              </a:ext>
            </a:extLst>
          </p:cNvPr>
          <p:cNvSpPr txBox="1"/>
          <p:nvPr/>
        </p:nvSpPr>
        <p:spPr>
          <a:xfrm>
            <a:off x="861023" y="308103"/>
            <a:ext cx="982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Water Rate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to Pawling Village Board December 19, 2022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9D790-7B6A-6933-3D3A-16F473014B6F}"/>
              </a:ext>
            </a:extLst>
          </p:cNvPr>
          <p:cNvSpPr/>
          <p:nvPr/>
        </p:nvSpPr>
        <p:spPr>
          <a:xfrm>
            <a:off x="396230" y="1533297"/>
            <a:ext cx="10758730" cy="494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Tonight’s Discussion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Pawling’s Water Supply Financing Concepts and Applications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Pawling keeps track of Water revenue and expenditures</a:t>
            </a: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Water Budgets and Collections 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 and Near-Term Future Water Fund Pawling Water Budgets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Fund and Water Rate Fundamentals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Benefitted Use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 of Rates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Water Rates and Recommended Future Rate Structure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</a:t>
            </a:r>
          </a:p>
          <a:p>
            <a:pPr fontAlgn="base">
              <a:lnSpc>
                <a:spcPct val="150000"/>
              </a:lnSpc>
            </a:pPr>
            <a:endParaRPr lang="en-US" b="0" i="0" dirty="0">
              <a:effectLst/>
              <a:ea typeface="Libre Baskerville" charset="0"/>
              <a:cs typeface="Libre Baskerville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89AD8-5435-4DE1-9982-25AE5AA58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342" y="5511800"/>
            <a:ext cx="6515271" cy="152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141" y="1869141"/>
            <a:ext cx="3119718" cy="3119718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5841" y="2521032"/>
            <a:ext cx="17043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ea typeface="Montserrat Light" charset="0"/>
                <a:cs typeface="Montserrat Light" charset="0"/>
              </a:rPr>
              <a:t>YOUR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Title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Big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idea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EF84E-7DB3-091D-C0D1-913DE4CED946}"/>
              </a:ext>
            </a:extLst>
          </p:cNvPr>
          <p:cNvSpPr txBox="1"/>
          <p:nvPr/>
        </p:nvSpPr>
        <p:spPr>
          <a:xfrm>
            <a:off x="861023" y="308103"/>
            <a:ext cx="982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9D790-7B6A-6933-3D3A-16F473014B6F}"/>
              </a:ext>
            </a:extLst>
          </p:cNvPr>
          <p:cNvSpPr/>
          <p:nvPr/>
        </p:nvSpPr>
        <p:spPr>
          <a:xfrm>
            <a:off x="396230" y="1533297"/>
            <a:ext cx="10758730" cy="284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Pawling’s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Water Supply Financing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Pawling Keeps Track of Water Fund Money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Pawling Keeps Water Supply Finances Separately from all other funds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Fundamental is Consistent with NYS Municipal Finance Law…Only those who receive benefits are responsible to pay the costs </a:t>
            </a:r>
          </a:p>
          <a:p>
            <a:pPr fontAlgn="base">
              <a:lnSpc>
                <a:spcPct val="150000"/>
              </a:lnSpc>
            </a:pPr>
            <a:endParaRPr lang="en-US" b="0" i="0" dirty="0">
              <a:effectLst/>
              <a:ea typeface="Libre Baskerville" charset="0"/>
              <a:cs typeface="Libre Baskerville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89AD8-5435-4DE1-9982-25AE5AA58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3409" y="5492273"/>
            <a:ext cx="6515271" cy="16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141" y="1869141"/>
            <a:ext cx="3119718" cy="3119718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5841" y="2521032"/>
            <a:ext cx="17043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ea typeface="Montserrat Light" charset="0"/>
                <a:cs typeface="Montserrat Light" charset="0"/>
              </a:rPr>
              <a:t>YOUR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Title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Big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idea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9D790-7B6A-6933-3D3A-16F473014B6F}"/>
              </a:ext>
            </a:extLst>
          </p:cNvPr>
          <p:cNvSpPr/>
          <p:nvPr/>
        </p:nvSpPr>
        <p:spPr>
          <a:xfrm>
            <a:off x="396230" y="1533297"/>
            <a:ext cx="10758730" cy="4090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Pawling’s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Water Supply Financing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Budgets and Collections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 Board Annually establishes the Water Supply Budget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 Board Periodically Reviews Water Rates and revises these to generate the revenue it needs to operate 	the Water Supply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 Board Pays Expenses and Collects revenue 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is a surplus it --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 to the Water Fund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is a shortfall  &lt;--Comes from the Water Fund Balance </a:t>
            </a:r>
          </a:p>
          <a:p>
            <a:pPr fontAlgn="base">
              <a:lnSpc>
                <a:spcPct val="150000"/>
              </a:lnSpc>
            </a:pPr>
            <a:endParaRPr lang="en-US" b="0" i="0" dirty="0">
              <a:effectLst/>
              <a:ea typeface="Libre Baskerville" charset="0"/>
              <a:cs typeface="Libre Baskerville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89AD8-5435-4DE1-9982-25AE5AA58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3409" y="5492273"/>
            <a:ext cx="6515271" cy="16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141" y="1869141"/>
            <a:ext cx="3119718" cy="3119718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5841" y="2521032"/>
            <a:ext cx="17043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ea typeface="Montserrat Light" charset="0"/>
                <a:cs typeface="Montserrat Light" charset="0"/>
              </a:rPr>
              <a:t>YOUR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Title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Big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idea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9D790-7B6A-6933-3D3A-16F473014B6F}"/>
              </a:ext>
            </a:extLst>
          </p:cNvPr>
          <p:cNvSpPr/>
          <p:nvPr/>
        </p:nvSpPr>
        <p:spPr>
          <a:xfrm>
            <a:off x="396230" y="1533297"/>
            <a:ext cx="10758730" cy="1333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of Recent and Some Future Water Fund Budgeting needs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b="0" i="0" dirty="0">
              <a:effectLst/>
              <a:ea typeface="Libre Baskerville" charset="0"/>
              <a:cs typeface="Libre Baskerville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89AD8-5435-4DE1-9982-25AE5AA58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3409" y="5492273"/>
            <a:ext cx="6515271" cy="163805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60E3C1-6748-44DB-A9C2-FCE881085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38513"/>
              </p:ext>
            </p:extLst>
          </p:nvPr>
        </p:nvGraphicFramePr>
        <p:xfrm>
          <a:off x="1037040" y="2099734"/>
          <a:ext cx="9666819" cy="4074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501">
                  <a:extLst>
                    <a:ext uri="{9D8B030D-6E8A-4147-A177-3AD203B41FA5}">
                      <a16:colId xmlns:a16="http://schemas.microsoft.com/office/drawing/2014/main" val="1194333025"/>
                    </a:ext>
                  </a:extLst>
                </a:gridCol>
                <a:gridCol w="1777792">
                  <a:extLst>
                    <a:ext uri="{9D8B030D-6E8A-4147-A177-3AD203B41FA5}">
                      <a16:colId xmlns:a16="http://schemas.microsoft.com/office/drawing/2014/main" val="1499246881"/>
                    </a:ext>
                  </a:extLst>
                </a:gridCol>
                <a:gridCol w="1735667">
                  <a:extLst>
                    <a:ext uri="{9D8B030D-6E8A-4147-A177-3AD203B41FA5}">
                      <a16:colId xmlns:a16="http://schemas.microsoft.com/office/drawing/2014/main" val="2672377521"/>
                    </a:ext>
                  </a:extLst>
                </a:gridCol>
                <a:gridCol w="1989667">
                  <a:extLst>
                    <a:ext uri="{9D8B030D-6E8A-4147-A177-3AD203B41FA5}">
                      <a16:colId xmlns:a16="http://schemas.microsoft.com/office/drawing/2014/main" val="2199205748"/>
                    </a:ext>
                  </a:extLst>
                </a:gridCol>
                <a:gridCol w="1856192">
                  <a:extLst>
                    <a:ext uri="{9D8B030D-6E8A-4147-A177-3AD203B41FA5}">
                      <a16:colId xmlns:a16="http://schemas.microsoft.com/office/drawing/2014/main" val="3279876407"/>
                    </a:ext>
                  </a:extLst>
                </a:gridCol>
              </a:tblGrid>
              <a:tr h="41729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extLst>
                  <a:ext uri="{0D108BD9-81ED-4DB2-BD59-A6C34878D82A}">
                    <a16:rowId xmlns:a16="http://schemas.microsoft.com/office/drawing/2014/main" val="243846193"/>
                  </a:ext>
                </a:extLst>
              </a:tr>
              <a:tr h="8862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O&amp;M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$320,000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$320,000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$335,000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$360,000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extLst>
                  <a:ext uri="{0D108BD9-81ED-4DB2-BD59-A6C34878D82A}">
                    <a16:rowId xmlns:a16="http://schemas.microsoft.com/office/drawing/2014/main" val="3459663273"/>
                  </a:ext>
                </a:extLst>
              </a:tr>
              <a:tr h="8862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Capital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$125,000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$125,000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extLst>
                  <a:ext uri="{0D108BD9-81ED-4DB2-BD59-A6C34878D82A}">
                    <a16:rowId xmlns:a16="http://schemas.microsoft.com/office/drawing/2014/main" val="4029666122"/>
                  </a:ext>
                </a:extLst>
              </a:tr>
              <a:tr h="8862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Revenue if no Change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$350,000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$350,000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$350,000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$350,000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extLst>
                  <a:ext uri="{0D108BD9-81ED-4DB2-BD59-A6C34878D82A}">
                    <a16:rowId xmlns:a16="http://schemas.microsoft.com/office/drawing/2014/main" val="2121210070"/>
                  </a:ext>
                </a:extLst>
              </a:tr>
              <a:tr h="9984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Fund Balance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-$10,000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-$10,000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-$110,000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-$135,000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78" marR="19878" marT="0" marB="0"/>
                </a:tc>
                <a:extLst>
                  <a:ext uri="{0D108BD9-81ED-4DB2-BD59-A6C34878D82A}">
                    <a16:rowId xmlns:a16="http://schemas.microsoft.com/office/drawing/2014/main" val="82795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6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141" y="1869141"/>
            <a:ext cx="3119718" cy="3119718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5841" y="2521032"/>
            <a:ext cx="17043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ea typeface="Montserrat Light" charset="0"/>
                <a:cs typeface="Montserrat Light" charset="0"/>
              </a:rPr>
              <a:t>YOUR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Title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Big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idea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9D790-7B6A-6933-3D3A-16F473014B6F}"/>
              </a:ext>
            </a:extLst>
          </p:cNvPr>
          <p:cNvSpPr/>
          <p:nvPr/>
        </p:nvSpPr>
        <p:spPr>
          <a:xfrm>
            <a:off x="396230" y="1533297"/>
            <a:ext cx="10758730" cy="3249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Pawling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needs revenue for two specific purposes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pay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eration and Maintenance costs….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usually a charge based on usage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Pays for everything that “keeps the lights on”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pay for the Capital Repayment of Bonds….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usually a fee unrelated to use 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 Bonds are used to spread out cost of improvements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Pawling’s rate is one Component:  Cost per gallon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b="0" i="0" dirty="0">
              <a:effectLst/>
              <a:ea typeface="Libre Baskerville" charset="0"/>
              <a:cs typeface="Libre Baskerville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89AD8-5435-4DE1-9982-25AE5AA58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1142" y="5492273"/>
            <a:ext cx="6515271" cy="16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141" y="1869141"/>
            <a:ext cx="3119718" cy="3119718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5841" y="2521032"/>
            <a:ext cx="17043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ea typeface="Montserrat Light" charset="0"/>
                <a:cs typeface="Montserrat Light" charset="0"/>
              </a:rPr>
              <a:t>YOUR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Title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Big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idea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9D790-7B6A-6933-3D3A-16F473014B6F}"/>
              </a:ext>
            </a:extLst>
          </p:cNvPr>
          <p:cNvSpPr/>
          <p:nvPr/>
        </p:nvSpPr>
        <p:spPr>
          <a:xfrm>
            <a:off x="396230" y="1533297"/>
            <a:ext cx="10758730" cy="4755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 Solutions and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LaBella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Recommend a Two Component Rate System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 and Maintenance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rate is multiplied by gallons used to calculate O&amp;M Charge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 flat rate for first 500,000 gallons per quarter decreasing rate after that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Recovery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 Charge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will be assigned a Service Charge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200150" lvl="2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Charge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fixed and billed to the customer quarterly </a:t>
            </a:r>
          </a:p>
          <a:p>
            <a:pPr marL="1200150" lvl="2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Service Charge is not related to water use therefore the Village can depend on this revenue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b="0" i="0" dirty="0">
              <a:effectLst/>
              <a:ea typeface="Libre Baskerville" charset="0"/>
              <a:cs typeface="Libre Baskerville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89AD8-5435-4DE1-9982-25AE5AA58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533" y="5492273"/>
            <a:ext cx="6807200" cy="16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141" y="1869141"/>
            <a:ext cx="3119718" cy="3119718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5841" y="2521032"/>
            <a:ext cx="17043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ea typeface="Montserrat Light" charset="0"/>
                <a:cs typeface="Montserrat Light" charset="0"/>
              </a:rPr>
              <a:t>YOUR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Title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Big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idea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9D790-7B6A-6933-3D3A-16F473014B6F}"/>
              </a:ext>
            </a:extLst>
          </p:cNvPr>
          <p:cNvSpPr/>
          <p:nvPr/>
        </p:nvSpPr>
        <p:spPr>
          <a:xfrm>
            <a:off x="396230" y="1533297"/>
            <a:ext cx="10758730" cy="1690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 of existing and Proposed Rates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b="0" i="0" dirty="0">
              <a:effectLst/>
              <a:ea typeface="Libre Baskerville" charset="0"/>
              <a:cs typeface="Libre Baskerville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89AD8-5435-4DE1-9982-25AE5AA58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799" y="5492273"/>
            <a:ext cx="6807200" cy="163805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499191-5D36-4EA5-90D4-889574180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115071"/>
              </p:ext>
            </p:extLst>
          </p:nvPr>
        </p:nvGraphicFramePr>
        <p:xfrm>
          <a:off x="502418" y="492369"/>
          <a:ext cx="10992894" cy="6209882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360451">
                  <a:extLst>
                    <a:ext uri="{9D8B030D-6E8A-4147-A177-3AD203B41FA5}">
                      <a16:colId xmlns:a16="http://schemas.microsoft.com/office/drawing/2014/main" val="2658168865"/>
                    </a:ext>
                  </a:extLst>
                </a:gridCol>
                <a:gridCol w="723941">
                  <a:extLst>
                    <a:ext uri="{9D8B030D-6E8A-4147-A177-3AD203B41FA5}">
                      <a16:colId xmlns:a16="http://schemas.microsoft.com/office/drawing/2014/main" val="801198905"/>
                    </a:ext>
                  </a:extLst>
                </a:gridCol>
                <a:gridCol w="975310">
                  <a:extLst>
                    <a:ext uri="{9D8B030D-6E8A-4147-A177-3AD203B41FA5}">
                      <a16:colId xmlns:a16="http://schemas.microsoft.com/office/drawing/2014/main" val="2113844835"/>
                    </a:ext>
                  </a:extLst>
                </a:gridCol>
                <a:gridCol w="1246787">
                  <a:extLst>
                    <a:ext uri="{9D8B030D-6E8A-4147-A177-3AD203B41FA5}">
                      <a16:colId xmlns:a16="http://schemas.microsoft.com/office/drawing/2014/main" val="2700214203"/>
                    </a:ext>
                  </a:extLst>
                </a:gridCol>
                <a:gridCol w="983836">
                  <a:extLst>
                    <a:ext uri="{9D8B030D-6E8A-4147-A177-3AD203B41FA5}">
                      <a16:colId xmlns:a16="http://schemas.microsoft.com/office/drawing/2014/main" val="841179897"/>
                    </a:ext>
                  </a:extLst>
                </a:gridCol>
                <a:gridCol w="966785">
                  <a:extLst>
                    <a:ext uri="{9D8B030D-6E8A-4147-A177-3AD203B41FA5}">
                      <a16:colId xmlns:a16="http://schemas.microsoft.com/office/drawing/2014/main" val="1254004775"/>
                    </a:ext>
                  </a:extLst>
                </a:gridCol>
                <a:gridCol w="1146241">
                  <a:extLst>
                    <a:ext uri="{9D8B030D-6E8A-4147-A177-3AD203B41FA5}">
                      <a16:colId xmlns:a16="http://schemas.microsoft.com/office/drawing/2014/main" val="1303671956"/>
                    </a:ext>
                  </a:extLst>
                </a:gridCol>
                <a:gridCol w="1347335">
                  <a:extLst>
                    <a:ext uri="{9D8B030D-6E8A-4147-A177-3AD203B41FA5}">
                      <a16:colId xmlns:a16="http://schemas.microsoft.com/office/drawing/2014/main" val="3183490124"/>
                    </a:ext>
                  </a:extLst>
                </a:gridCol>
                <a:gridCol w="2242208">
                  <a:extLst>
                    <a:ext uri="{9D8B030D-6E8A-4147-A177-3AD203B41FA5}">
                      <a16:colId xmlns:a16="http://schemas.microsoft.com/office/drawing/2014/main" val="2119624882"/>
                    </a:ext>
                  </a:extLst>
                </a:gridCol>
              </a:tblGrid>
              <a:tr h="60773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Current Rate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Proposed Rates 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39460"/>
                  </a:ext>
                </a:extLst>
              </a:tr>
              <a:tr h="92817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Min gal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Upper limit, gal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Quarterly 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Cost, $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gal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Upper limit, gal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Use Rate  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Charge,$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Quarterly Charge, $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03705"/>
                  </a:ext>
                </a:extLst>
              </a:tr>
              <a:tr h="92817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O+M Use per Quarter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77.75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5000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Fixed min. at 32.50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$32.50 plus $30.00 = $62.50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762216"/>
                  </a:ext>
                </a:extLst>
              </a:tr>
              <a:tr h="12486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O+M Use per Quarter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8001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60,000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Calculated 77.75  plus  4.72/1000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$96.63 for 12,000 gal</a:t>
                      </a: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5001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500,000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Calculated by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6.50/1000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Varies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Single Family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1,500 Biggest users 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house using 12,000 gal $78 plus $30 =$108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42775"/>
                  </a:ext>
                </a:extLst>
              </a:tr>
              <a:tr h="12486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O+M Use per Quarter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60001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 greater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Calculated 77.75 plus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3.73/1000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500,001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1,000,000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Calculated by 5.00/1000 gal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Varies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1,500 Biggest users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Typical 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18533"/>
                  </a:ext>
                </a:extLst>
              </a:tr>
              <a:tr h="12486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000" dirty="0">
                          <a:effectLst/>
                        </a:rPr>
                        <a:t>And greater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Calculated 77.75 plus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3.73/1000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1,000,001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limit</a:t>
                      </a: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Calculated by 3.50/1000 gal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Varies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1,500 Biggest users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Typical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7" marR="6062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2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0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141" y="1869141"/>
            <a:ext cx="3119718" cy="3119718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5841" y="2521032"/>
            <a:ext cx="17043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ea typeface="Montserrat Light" charset="0"/>
                <a:cs typeface="Montserrat Light" charset="0"/>
              </a:rPr>
              <a:t>YOUR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Title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Big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Montserrat Semi" charset="0"/>
                <a:cs typeface="Montserrat Semi" charset="0"/>
              </a:rPr>
              <a:t>idea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9D790-7B6A-6933-3D3A-16F473014B6F}"/>
              </a:ext>
            </a:extLst>
          </p:cNvPr>
          <p:cNvSpPr/>
          <p:nvPr/>
        </p:nvSpPr>
        <p:spPr>
          <a:xfrm>
            <a:off x="396230" y="1533297"/>
            <a:ext cx="10758730" cy="440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next steps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Winter 2022-2023--Initial Presentation to Village Board and Public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Winter 2022-2023--Engage Williamson Law to program Billing System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Spring early Summer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Billing Program by comparing 2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Quarter bills both ways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Winter early Spring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 accepts the New Rate Schedule for consideration and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schedules Public Hearing </a:t>
            </a:r>
          </a:p>
          <a:p>
            <a:pPr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Spring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Summer 2023--Certify that Program works as planned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Winter or Spring 2023 VB Hears the Public, Closes the Hearing and considers adoption of New Rates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 or early Fall 2023--  Use new Billing Program to Bill Customers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b="0" i="0" dirty="0">
              <a:effectLst/>
              <a:ea typeface="Libre Baskerville" charset="0"/>
              <a:cs typeface="Libre Baskerville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89AD8-5435-4DE1-9982-25AE5AA58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532" y="5492273"/>
            <a:ext cx="6807200" cy="16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LaBella Branded Colors">
      <a:dk1>
        <a:sysClr val="windowText" lastClr="000000"/>
      </a:dk1>
      <a:lt1>
        <a:sysClr val="window" lastClr="FFFFFF"/>
      </a:lt1>
      <a:dk2>
        <a:srgbClr val="343E40"/>
      </a:dk2>
      <a:lt2>
        <a:srgbClr val="F2F2F2"/>
      </a:lt2>
      <a:accent1>
        <a:srgbClr val="78BE20"/>
      </a:accent1>
      <a:accent2>
        <a:srgbClr val="C3DEE5"/>
      </a:accent2>
      <a:accent3>
        <a:srgbClr val="D86826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Lulo Clean One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669</Words>
  <Application>Microsoft Office PowerPoint</Application>
  <PresentationFormat>Widescreen</PresentationFormat>
  <Paragraphs>165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Lulo Clean One</vt:lpstr>
      <vt:lpstr>Raleway</vt:lpstr>
      <vt:lpstr>Roboto Thin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Stone, Dan</cp:lastModifiedBy>
  <cp:revision>140</cp:revision>
  <cp:lastPrinted>2022-12-14T15:30:17Z</cp:lastPrinted>
  <dcterms:created xsi:type="dcterms:W3CDTF">2016-05-31T03:31:56Z</dcterms:created>
  <dcterms:modified xsi:type="dcterms:W3CDTF">2023-03-29T15:34:20Z</dcterms:modified>
</cp:coreProperties>
</file>